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200.png"/><Relationship Id="rId12" Type="http://schemas.openxmlformats.org/officeDocument/2006/relationships/image" Target="../media/image201.png"/><Relationship Id="rId13" Type="http://schemas.openxmlformats.org/officeDocument/2006/relationships/image" Target="../media/image202.png"/><Relationship Id="rId14" Type="http://schemas.openxmlformats.org/officeDocument/2006/relationships/image" Target="../media/image203.png"/><Relationship Id="rId15" Type="http://schemas.openxmlformats.org/officeDocument/2006/relationships/image" Target="../media/image20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22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Relationship Id="rId10" Type="http://schemas.openxmlformats.org/officeDocument/2006/relationships/image" Target="../media/image239.png"/><Relationship Id="rId11" Type="http://schemas.openxmlformats.org/officeDocument/2006/relationships/image" Target="../media/image240.png"/><Relationship Id="rId12" Type="http://schemas.openxmlformats.org/officeDocument/2006/relationships/image" Target="../media/image241.png"/><Relationship Id="rId13" Type="http://schemas.openxmlformats.org/officeDocument/2006/relationships/image" Target="../media/image242.png"/><Relationship Id="rId14" Type="http://schemas.openxmlformats.org/officeDocument/2006/relationships/image" Target="../media/image243.png"/><Relationship Id="rId15" Type="http://schemas.openxmlformats.org/officeDocument/2006/relationships/image" Target="../media/image244.png"/><Relationship Id="rId16" Type="http://schemas.openxmlformats.org/officeDocument/2006/relationships/image" Target="../media/image24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Relationship Id="rId14" Type="http://schemas.openxmlformats.org/officeDocument/2006/relationships/image" Target="../media/image258.png"/><Relationship Id="rId15" Type="http://schemas.openxmlformats.org/officeDocument/2006/relationships/image" Target="../media/image259.png"/><Relationship Id="rId16" Type="http://schemas.openxmlformats.org/officeDocument/2006/relationships/image" Target="../media/image260.png"/><Relationship Id="rId17" Type="http://schemas.openxmlformats.org/officeDocument/2006/relationships/image" Target="../media/image261.png"/><Relationship Id="rId18" Type="http://schemas.openxmlformats.org/officeDocument/2006/relationships/image" Target="../media/image26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Relationship Id="rId10" Type="http://schemas.openxmlformats.org/officeDocument/2006/relationships/image" Target="../media/image271.png"/><Relationship Id="rId11" Type="http://schemas.openxmlformats.org/officeDocument/2006/relationships/image" Target="../media/image272.png"/><Relationship Id="rId12" Type="http://schemas.openxmlformats.org/officeDocument/2006/relationships/image" Target="../media/image273.png"/><Relationship Id="rId13" Type="http://schemas.openxmlformats.org/officeDocument/2006/relationships/image" Target="../media/image274.png"/><Relationship Id="rId14" Type="http://schemas.openxmlformats.org/officeDocument/2006/relationships/image" Target="../media/image275.png"/><Relationship Id="rId15" Type="http://schemas.openxmlformats.org/officeDocument/2006/relationships/image" Target="../media/image276.png"/><Relationship Id="rId16" Type="http://schemas.openxmlformats.org/officeDocument/2006/relationships/image" Target="../media/image277.png"/><Relationship Id="rId17" Type="http://schemas.openxmlformats.org/officeDocument/2006/relationships/image" Target="../media/image278.png"/><Relationship Id="rId18" Type="http://schemas.openxmlformats.org/officeDocument/2006/relationships/image" Target="../media/image279.png"/><Relationship Id="rId19" Type="http://schemas.openxmlformats.org/officeDocument/2006/relationships/image" Target="../media/image280.png"/><Relationship Id="rId20" Type="http://schemas.openxmlformats.org/officeDocument/2006/relationships/image" Target="../media/image28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Relationship Id="rId10" Type="http://schemas.openxmlformats.org/officeDocument/2006/relationships/image" Target="../media/image290.png"/><Relationship Id="rId11" Type="http://schemas.openxmlformats.org/officeDocument/2006/relationships/image" Target="../media/image291.png"/><Relationship Id="rId12" Type="http://schemas.openxmlformats.org/officeDocument/2006/relationships/image" Target="../media/image292.png"/><Relationship Id="rId13" Type="http://schemas.openxmlformats.org/officeDocument/2006/relationships/image" Target="../media/image293.png"/><Relationship Id="rId14" Type="http://schemas.openxmlformats.org/officeDocument/2006/relationships/image" Target="../media/image294.png"/><Relationship Id="rId15" Type="http://schemas.openxmlformats.org/officeDocument/2006/relationships/image" Target="../media/image295.png"/><Relationship Id="rId16" Type="http://schemas.openxmlformats.org/officeDocument/2006/relationships/image" Target="../media/image296.png"/><Relationship Id="rId17" Type="http://schemas.openxmlformats.org/officeDocument/2006/relationships/image" Target="../media/image297.png"/><Relationship Id="rId18" Type="http://schemas.openxmlformats.org/officeDocument/2006/relationships/image" Target="../media/image298.png"/><Relationship Id="rId19" Type="http://schemas.openxmlformats.org/officeDocument/2006/relationships/image" Target="../media/image299.png"/><Relationship Id="rId20" Type="http://schemas.openxmlformats.org/officeDocument/2006/relationships/image" Target="../media/image300.png"/><Relationship Id="rId21" Type="http://schemas.openxmlformats.org/officeDocument/2006/relationships/image" Target="../media/image301.png"/><Relationship Id="rId22" Type="http://schemas.openxmlformats.org/officeDocument/2006/relationships/image" Target="../media/image302.png"/><Relationship Id="rId23" Type="http://schemas.openxmlformats.org/officeDocument/2006/relationships/image" Target="../media/image303.png"/><Relationship Id="rId24" Type="http://schemas.openxmlformats.org/officeDocument/2006/relationships/image" Target="../media/image304.png"/><Relationship Id="rId25" Type="http://schemas.openxmlformats.org/officeDocument/2006/relationships/image" Target="../media/image305.png"/><Relationship Id="rId26" Type="http://schemas.openxmlformats.org/officeDocument/2006/relationships/image" Target="../media/image306.png"/><Relationship Id="rId27" Type="http://schemas.openxmlformats.org/officeDocument/2006/relationships/image" Target="../media/image30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Relationship Id="rId11" Type="http://schemas.openxmlformats.org/officeDocument/2006/relationships/image" Target="../media/image317.png"/><Relationship Id="rId12" Type="http://schemas.openxmlformats.org/officeDocument/2006/relationships/image" Target="../media/image318.png"/><Relationship Id="rId13" Type="http://schemas.openxmlformats.org/officeDocument/2006/relationships/image" Target="../media/image319.png"/><Relationship Id="rId14" Type="http://schemas.openxmlformats.org/officeDocument/2006/relationships/image" Target="../media/image320.png"/><Relationship Id="rId15" Type="http://schemas.openxmlformats.org/officeDocument/2006/relationships/image" Target="../media/image321.png"/><Relationship Id="rId16" Type="http://schemas.openxmlformats.org/officeDocument/2006/relationships/image" Target="../media/image322.png"/><Relationship Id="rId17" Type="http://schemas.openxmlformats.org/officeDocument/2006/relationships/image" Target="../media/image323.png"/><Relationship Id="rId18" Type="http://schemas.openxmlformats.org/officeDocument/2006/relationships/image" Target="../media/image324.png"/><Relationship Id="rId19" Type="http://schemas.openxmlformats.org/officeDocument/2006/relationships/image" Target="../media/image325.png"/><Relationship Id="rId20" Type="http://schemas.openxmlformats.org/officeDocument/2006/relationships/image" Target="../media/image326.png"/><Relationship Id="rId21" Type="http://schemas.openxmlformats.org/officeDocument/2006/relationships/image" Target="../media/image327.png"/><Relationship Id="rId22" Type="http://schemas.openxmlformats.org/officeDocument/2006/relationships/image" Target="../media/image32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Relationship Id="rId6" Type="http://schemas.openxmlformats.org/officeDocument/2006/relationships/image" Target="../media/image333.png"/><Relationship Id="rId7" Type="http://schemas.openxmlformats.org/officeDocument/2006/relationships/image" Target="../media/image334.png"/><Relationship Id="rId8" Type="http://schemas.openxmlformats.org/officeDocument/2006/relationships/image" Target="../media/image335.png"/><Relationship Id="rId9" Type="http://schemas.openxmlformats.org/officeDocument/2006/relationships/image" Target="../media/image336.png"/><Relationship Id="rId10" Type="http://schemas.openxmlformats.org/officeDocument/2006/relationships/image" Target="../media/image337.png"/><Relationship Id="rId11" Type="http://schemas.openxmlformats.org/officeDocument/2006/relationships/image" Target="../media/image338.png"/><Relationship Id="rId12" Type="http://schemas.openxmlformats.org/officeDocument/2006/relationships/image" Target="../media/image33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Relationship Id="rId9" Type="http://schemas.openxmlformats.org/officeDocument/2006/relationships/image" Target="../media/image347.png"/><Relationship Id="rId10" Type="http://schemas.openxmlformats.org/officeDocument/2006/relationships/image" Target="../media/image348.png"/><Relationship Id="rId11" Type="http://schemas.openxmlformats.org/officeDocument/2006/relationships/image" Target="../media/image349.png"/><Relationship Id="rId12" Type="http://schemas.openxmlformats.org/officeDocument/2006/relationships/image" Target="../media/image350.png"/><Relationship Id="rId13" Type="http://schemas.openxmlformats.org/officeDocument/2006/relationships/image" Target="../media/image351.png"/><Relationship Id="rId14" Type="http://schemas.openxmlformats.org/officeDocument/2006/relationships/image" Target="../media/image35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3.png"/><Relationship Id="rId3" Type="http://schemas.openxmlformats.org/officeDocument/2006/relationships/image" Target="../media/image354.png"/><Relationship Id="rId4" Type="http://schemas.openxmlformats.org/officeDocument/2006/relationships/image" Target="../media/image355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Relationship Id="rId8" Type="http://schemas.openxmlformats.org/officeDocument/2006/relationships/image" Target="../media/image359.png"/><Relationship Id="rId9" Type="http://schemas.openxmlformats.org/officeDocument/2006/relationships/image" Target="../media/image360.png"/><Relationship Id="rId10" Type="http://schemas.openxmlformats.org/officeDocument/2006/relationships/image" Target="../media/image361.png"/><Relationship Id="rId11" Type="http://schemas.openxmlformats.org/officeDocument/2006/relationships/image" Target="../media/image362.png"/><Relationship Id="rId12" Type="http://schemas.openxmlformats.org/officeDocument/2006/relationships/image" Target="../media/image363.png"/><Relationship Id="rId13" Type="http://schemas.openxmlformats.org/officeDocument/2006/relationships/image" Target="../media/image36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67.png"/><Relationship Id="rId5" Type="http://schemas.openxmlformats.org/officeDocument/2006/relationships/image" Target="../media/image368.png"/><Relationship Id="rId6" Type="http://schemas.openxmlformats.org/officeDocument/2006/relationships/image" Target="../media/image369.png"/><Relationship Id="rId7" Type="http://schemas.openxmlformats.org/officeDocument/2006/relationships/image" Target="../media/image370.png"/><Relationship Id="rId8" Type="http://schemas.openxmlformats.org/officeDocument/2006/relationships/image" Target="../media/image371.png"/><Relationship Id="rId9" Type="http://schemas.openxmlformats.org/officeDocument/2006/relationships/image" Target="../media/image372.png"/><Relationship Id="rId10" Type="http://schemas.openxmlformats.org/officeDocument/2006/relationships/image" Target="../media/image373.png"/><Relationship Id="rId11" Type="http://schemas.openxmlformats.org/officeDocument/2006/relationships/image" Target="../media/image374.png"/><Relationship Id="rId12" Type="http://schemas.openxmlformats.org/officeDocument/2006/relationships/image" Target="../media/image375.png"/><Relationship Id="rId13" Type="http://schemas.openxmlformats.org/officeDocument/2006/relationships/image" Target="../media/image376.png"/><Relationship Id="rId14" Type="http://schemas.openxmlformats.org/officeDocument/2006/relationships/image" Target="../media/image377.png"/><Relationship Id="rId15" Type="http://schemas.openxmlformats.org/officeDocument/2006/relationships/image" Target="../media/image37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Relationship Id="rId9" Type="http://schemas.openxmlformats.org/officeDocument/2006/relationships/image" Target="../media/image386.png"/><Relationship Id="rId10" Type="http://schemas.openxmlformats.org/officeDocument/2006/relationships/image" Target="../media/image387.png"/><Relationship Id="rId11" Type="http://schemas.openxmlformats.org/officeDocument/2006/relationships/image" Target="../media/image388.png"/><Relationship Id="rId12" Type="http://schemas.openxmlformats.org/officeDocument/2006/relationships/image" Target="../media/image389.png"/><Relationship Id="rId13" Type="http://schemas.openxmlformats.org/officeDocument/2006/relationships/image" Target="../media/image390.png"/><Relationship Id="rId14" Type="http://schemas.openxmlformats.org/officeDocument/2006/relationships/image" Target="../media/image391.png"/><Relationship Id="rId15" Type="http://schemas.openxmlformats.org/officeDocument/2006/relationships/image" Target="../media/image39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Relationship Id="rId8" Type="http://schemas.openxmlformats.org/officeDocument/2006/relationships/image" Target="../media/image399.png"/><Relationship Id="rId9" Type="http://schemas.openxmlformats.org/officeDocument/2006/relationships/image" Target="../media/image400.png"/><Relationship Id="rId10" Type="http://schemas.openxmlformats.org/officeDocument/2006/relationships/image" Target="../media/image401.png"/><Relationship Id="rId11" Type="http://schemas.openxmlformats.org/officeDocument/2006/relationships/image" Target="../media/image402.png"/><Relationship Id="rId12" Type="http://schemas.openxmlformats.org/officeDocument/2006/relationships/image" Target="../media/image403.png"/><Relationship Id="rId13" Type="http://schemas.openxmlformats.org/officeDocument/2006/relationships/image" Target="../media/image404.png"/><Relationship Id="rId14" Type="http://schemas.openxmlformats.org/officeDocument/2006/relationships/image" Target="../media/image405.png"/><Relationship Id="rId15" Type="http://schemas.openxmlformats.org/officeDocument/2006/relationships/image" Target="../media/image406.png"/><Relationship Id="rId16" Type="http://schemas.openxmlformats.org/officeDocument/2006/relationships/image" Target="../media/image40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8.png"/><Relationship Id="rId3" Type="http://schemas.openxmlformats.org/officeDocument/2006/relationships/image" Target="../media/image419.png"/><Relationship Id="rId4" Type="http://schemas.openxmlformats.org/officeDocument/2006/relationships/image" Target="../media/image420.png"/><Relationship Id="rId5" Type="http://schemas.openxmlformats.org/officeDocument/2006/relationships/image" Target="../media/image421.png"/><Relationship Id="rId6" Type="http://schemas.openxmlformats.org/officeDocument/2006/relationships/image" Target="../media/image422.png"/><Relationship Id="rId7" Type="http://schemas.openxmlformats.org/officeDocument/2006/relationships/image" Target="../media/image423.png"/><Relationship Id="rId8" Type="http://schemas.openxmlformats.org/officeDocument/2006/relationships/image" Target="../media/image424.png"/><Relationship Id="rId9" Type="http://schemas.openxmlformats.org/officeDocument/2006/relationships/image" Target="../media/image425.png"/><Relationship Id="rId10" Type="http://schemas.openxmlformats.org/officeDocument/2006/relationships/image" Target="../media/image426.png"/><Relationship Id="rId11" Type="http://schemas.openxmlformats.org/officeDocument/2006/relationships/image" Target="../media/image427.png"/><Relationship Id="rId12" Type="http://schemas.openxmlformats.org/officeDocument/2006/relationships/image" Target="../media/image428.png"/><Relationship Id="rId13" Type="http://schemas.openxmlformats.org/officeDocument/2006/relationships/image" Target="../media/image429.png"/><Relationship Id="rId14" Type="http://schemas.openxmlformats.org/officeDocument/2006/relationships/image" Target="../media/image430.png"/><Relationship Id="rId15" Type="http://schemas.openxmlformats.org/officeDocument/2006/relationships/image" Target="../media/image431.png"/><Relationship Id="rId16" Type="http://schemas.openxmlformats.org/officeDocument/2006/relationships/image" Target="../media/image432.png"/><Relationship Id="rId17" Type="http://schemas.openxmlformats.org/officeDocument/2006/relationships/image" Target="../media/image433.png"/><Relationship Id="rId18" Type="http://schemas.openxmlformats.org/officeDocument/2006/relationships/image" Target="../media/image434.png"/><Relationship Id="rId19" Type="http://schemas.openxmlformats.org/officeDocument/2006/relationships/image" Target="../media/image435.png"/><Relationship Id="rId20" Type="http://schemas.openxmlformats.org/officeDocument/2006/relationships/image" Target="../media/image436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7.png"/><Relationship Id="rId3" Type="http://schemas.openxmlformats.org/officeDocument/2006/relationships/image" Target="../media/image438.png"/><Relationship Id="rId4" Type="http://schemas.openxmlformats.org/officeDocument/2006/relationships/image" Target="../media/image439.png"/><Relationship Id="rId5" Type="http://schemas.openxmlformats.org/officeDocument/2006/relationships/image" Target="../media/image440.png"/><Relationship Id="rId6" Type="http://schemas.openxmlformats.org/officeDocument/2006/relationships/image" Target="../media/image441.png"/><Relationship Id="rId7" Type="http://schemas.openxmlformats.org/officeDocument/2006/relationships/image" Target="../media/image442.png"/><Relationship Id="rId8" Type="http://schemas.openxmlformats.org/officeDocument/2006/relationships/image" Target="../media/image443.png"/><Relationship Id="rId9" Type="http://schemas.openxmlformats.org/officeDocument/2006/relationships/image" Target="../media/image444.png"/><Relationship Id="rId10" Type="http://schemas.openxmlformats.org/officeDocument/2006/relationships/image" Target="../media/image445.png"/><Relationship Id="rId11" Type="http://schemas.openxmlformats.org/officeDocument/2006/relationships/image" Target="../media/image446.png"/><Relationship Id="rId12" Type="http://schemas.openxmlformats.org/officeDocument/2006/relationships/image" Target="../media/image447.png"/><Relationship Id="rId13" Type="http://schemas.openxmlformats.org/officeDocument/2006/relationships/image" Target="../media/image448.png"/><Relationship Id="rId14" Type="http://schemas.openxmlformats.org/officeDocument/2006/relationships/image" Target="../media/image449.png"/><Relationship Id="rId15" Type="http://schemas.openxmlformats.org/officeDocument/2006/relationships/image" Target="../media/image450.png"/><Relationship Id="rId16" Type="http://schemas.openxmlformats.org/officeDocument/2006/relationships/image" Target="../media/image451.png"/><Relationship Id="rId17" Type="http://schemas.openxmlformats.org/officeDocument/2006/relationships/image" Target="../media/image452.png"/><Relationship Id="rId18" Type="http://schemas.openxmlformats.org/officeDocument/2006/relationships/image" Target="../media/image453.png"/><Relationship Id="rId19" Type="http://schemas.openxmlformats.org/officeDocument/2006/relationships/image" Target="../media/image454.png"/><Relationship Id="rId20" Type="http://schemas.openxmlformats.org/officeDocument/2006/relationships/image" Target="../media/image45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6.png"/><Relationship Id="rId3" Type="http://schemas.openxmlformats.org/officeDocument/2006/relationships/image" Target="../media/image457.png"/><Relationship Id="rId4" Type="http://schemas.openxmlformats.org/officeDocument/2006/relationships/image" Target="../media/image458.png"/><Relationship Id="rId5" Type="http://schemas.openxmlformats.org/officeDocument/2006/relationships/image" Target="../media/image459.png"/><Relationship Id="rId6" Type="http://schemas.openxmlformats.org/officeDocument/2006/relationships/image" Target="../media/image460.png"/><Relationship Id="rId7" Type="http://schemas.openxmlformats.org/officeDocument/2006/relationships/image" Target="../media/image461.png"/><Relationship Id="rId8" Type="http://schemas.openxmlformats.org/officeDocument/2006/relationships/image" Target="../media/image462.png"/><Relationship Id="rId9" Type="http://schemas.openxmlformats.org/officeDocument/2006/relationships/image" Target="../media/image463.png"/><Relationship Id="rId10" Type="http://schemas.openxmlformats.org/officeDocument/2006/relationships/image" Target="../media/image464.png"/><Relationship Id="rId11" Type="http://schemas.openxmlformats.org/officeDocument/2006/relationships/image" Target="../media/image465.png"/><Relationship Id="rId12" Type="http://schemas.openxmlformats.org/officeDocument/2006/relationships/image" Target="../media/image466.png"/><Relationship Id="rId13" Type="http://schemas.openxmlformats.org/officeDocument/2006/relationships/image" Target="../media/image467.png"/><Relationship Id="rId14" Type="http://schemas.openxmlformats.org/officeDocument/2006/relationships/image" Target="../media/image468.png"/><Relationship Id="rId15" Type="http://schemas.openxmlformats.org/officeDocument/2006/relationships/image" Target="../media/image469.png"/><Relationship Id="rId16" Type="http://schemas.openxmlformats.org/officeDocument/2006/relationships/image" Target="../media/image47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1.png"/><Relationship Id="rId3" Type="http://schemas.openxmlformats.org/officeDocument/2006/relationships/image" Target="../media/image472.png"/><Relationship Id="rId4" Type="http://schemas.openxmlformats.org/officeDocument/2006/relationships/image" Target="../media/image473.png"/><Relationship Id="rId5" Type="http://schemas.openxmlformats.org/officeDocument/2006/relationships/image" Target="../media/image474.png"/><Relationship Id="rId6" Type="http://schemas.openxmlformats.org/officeDocument/2006/relationships/image" Target="../media/image475.png"/><Relationship Id="rId7" Type="http://schemas.openxmlformats.org/officeDocument/2006/relationships/image" Target="../media/image476.png"/><Relationship Id="rId8" Type="http://schemas.openxmlformats.org/officeDocument/2006/relationships/image" Target="../media/image477.png"/><Relationship Id="rId9" Type="http://schemas.openxmlformats.org/officeDocument/2006/relationships/image" Target="../media/image478.png"/><Relationship Id="rId10" Type="http://schemas.openxmlformats.org/officeDocument/2006/relationships/image" Target="../media/image479.png"/><Relationship Id="rId11" Type="http://schemas.openxmlformats.org/officeDocument/2006/relationships/image" Target="../media/image480.png"/><Relationship Id="rId12" Type="http://schemas.openxmlformats.org/officeDocument/2006/relationships/image" Target="../media/image481.png"/><Relationship Id="rId13" Type="http://schemas.openxmlformats.org/officeDocument/2006/relationships/image" Target="../media/image482.png"/><Relationship Id="rId14" Type="http://schemas.openxmlformats.org/officeDocument/2006/relationships/image" Target="../media/image483.png"/><Relationship Id="rId15" Type="http://schemas.openxmlformats.org/officeDocument/2006/relationships/image" Target="../media/image484.png"/><Relationship Id="rId16" Type="http://schemas.openxmlformats.org/officeDocument/2006/relationships/image" Target="../media/image485.png"/><Relationship Id="rId17" Type="http://schemas.openxmlformats.org/officeDocument/2006/relationships/image" Target="../media/image486.png"/><Relationship Id="rId18" Type="http://schemas.openxmlformats.org/officeDocument/2006/relationships/image" Target="../media/image487.png"/><Relationship Id="rId19" Type="http://schemas.openxmlformats.org/officeDocument/2006/relationships/image" Target="../media/image488.png"/><Relationship Id="rId20" Type="http://schemas.openxmlformats.org/officeDocument/2006/relationships/image" Target="../media/image489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0.png"/><Relationship Id="rId3" Type="http://schemas.openxmlformats.org/officeDocument/2006/relationships/image" Target="../media/image491.png"/><Relationship Id="rId4" Type="http://schemas.openxmlformats.org/officeDocument/2006/relationships/image" Target="../media/image492.png"/><Relationship Id="rId5" Type="http://schemas.openxmlformats.org/officeDocument/2006/relationships/image" Target="../media/image493.png"/><Relationship Id="rId6" Type="http://schemas.openxmlformats.org/officeDocument/2006/relationships/image" Target="../media/image494.png"/><Relationship Id="rId7" Type="http://schemas.openxmlformats.org/officeDocument/2006/relationships/image" Target="../media/image495.png"/><Relationship Id="rId8" Type="http://schemas.openxmlformats.org/officeDocument/2006/relationships/image" Target="../media/image496.png"/><Relationship Id="rId9" Type="http://schemas.openxmlformats.org/officeDocument/2006/relationships/image" Target="../media/image497.png"/><Relationship Id="rId10" Type="http://schemas.openxmlformats.org/officeDocument/2006/relationships/image" Target="../media/image498.png"/><Relationship Id="rId11" Type="http://schemas.openxmlformats.org/officeDocument/2006/relationships/image" Target="../media/image499.png"/><Relationship Id="rId12" Type="http://schemas.openxmlformats.org/officeDocument/2006/relationships/image" Target="../media/image500.png"/><Relationship Id="rId13" Type="http://schemas.openxmlformats.org/officeDocument/2006/relationships/image" Target="../media/image501.png"/><Relationship Id="rId14" Type="http://schemas.openxmlformats.org/officeDocument/2006/relationships/image" Target="../media/image502.png"/><Relationship Id="rId15" Type="http://schemas.openxmlformats.org/officeDocument/2006/relationships/image" Target="../media/image503.png"/><Relationship Id="rId16" Type="http://schemas.openxmlformats.org/officeDocument/2006/relationships/image" Target="../media/image504.png"/><Relationship Id="rId17" Type="http://schemas.openxmlformats.org/officeDocument/2006/relationships/image" Target="../media/image505.png"/><Relationship Id="rId18" Type="http://schemas.openxmlformats.org/officeDocument/2006/relationships/image" Target="../media/image50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Relationship Id="rId20" Type="http://schemas.openxmlformats.org/officeDocument/2006/relationships/image" Target="../media/image46.png"/><Relationship Id="rId21" Type="http://schemas.openxmlformats.org/officeDocument/2006/relationships/image" Target="../media/image47.png"/><Relationship Id="rId22" Type="http://schemas.openxmlformats.org/officeDocument/2006/relationships/image" Target="../media/image48.png"/><Relationship Id="rId23" Type="http://schemas.openxmlformats.org/officeDocument/2006/relationships/image" Target="../media/image49.png"/><Relationship Id="rId24" Type="http://schemas.openxmlformats.org/officeDocument/2006/relationships/image" Target="../media/image50.png"/><Relationship Id="rId25" Type="http://schemas.openxmlformats.org/officeDocument/2006/relationships/image" Target="../media/image51.png"/><Relationship Id="rId26" Type="http://schemas.openxmlformats.org/officeDocument/2006/relationships/image" Target="../media/image52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7.png"/><Relationship Id="rId3" Type="http://schemas.openxmlformats.org/officeDocument/2006/relationships/image" Target="../media/image508.png"/><Relationship Id="rId4" Type="http://schemas.openxmlformats.org/officeDocument/2006/relationships/image" Target="../media/image509.png"/><Relationship Id="rId5" Type="http://schemas.openxmlformats.org/officeDocument/2006/relationships/image" Target="../media/image510.png"/><Relationship Id="rId6" Type="http://schemas.openxmlformats.org/officeDocument/2006/relationships/image" Target="../media/image511.png"/><Relationship Id="rId7" Type="http://schemas.openxmlformats.org/officeDocument/2006/relationships/image" Target="../media/image512.png"/><Relationship Id="rId8" Type="http://schemas.openxmlformats.org/officeDocument/2006/relationships/image" Target="../media/image513.png"/><Relationship Id="rId9" Type="http://schemas.openxmlformats.org/officeDocument/2006/relationships/image" Target="../media/image514.png"/><Relationship Id="rId10" Type="http://schemas.openxmlformats.org/officeDocument/2006/relationships/image" Target="../media/image515.png"/><Relationship Id="rId11" Type="http://schemas.openxmlformats.org/officeDocument/2006/relationships/image" Target="../media/image516.png"/><Relationship Id="rId12" Type="http://schemas.openxmlformats.org/officeDocument/2006/relationships/image" Target="../media/image517.png"/><Relationship Id="rId13" Type="http://schemas.openxmlformats.org/officeDocument/2006/relationships/image" Target="../media/image518.png"/><Relationship Id="rId14" Type="http://schemas.openxmlformats.org/officeDocument/2006/relationships/image" Target="../media/image519.png"/><Relationship Id="rId15" Type="http://schemas.openxmlformats.org/officeDocument/2006/relationships/image" Target="../media/image520.png"/><Relationship Id="rId16" Type="http://schemas.openxmlformats.org/officeDocument/2006/relationships/image" Target="../media/image521.png"/><Relationship Id="rId17" Type="http://schemas.openxmlformats.org/officeDocument/2006/relationships/image" Target="../media/image522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3.png"/><Relationship Id="rId3" Type="http://schemas.openxmlformats.org/officeDocument/2006/relationships/image" Target="../media/image524.png"/><Relationship Id="rId4" Type="http://schemas.openxmlformats.org/officeDocument/2006/relationships/image" Target="../media/image525.png"/><Relationship Id="rId5" Type="http://schemas.openxmlformats.org/officeDocument/2006/relationships/image" Target="../media/image526.png"/><Relationship Id="rId6" Type="http://schemas.openxmlformats.org/officeDocument/2006/relationships/image" Target="../media/image527.png"/><Relationship Id="rId7" Type="http://schemas.openxmlformats.org/officeDocument/2006/relationships/image" Target="../media/image528.png"/><Relationship Id="rId8" Type="http://schemas.openxmlformats.org/officeDocument/2006/relationships/image" Target="../media/image529.png"/><Relationship Id="rId9" Type="http://schemas.openxmlformats.org/officeDocument/2006/relationships/image" Target="../media/image530.png"/><Relationship Id="rId10" Type="http://schemas.openxmlformats.org/officeDocument/2006/relationships/image" Target="../media/image531.png"/><Relationship Id="rId11" Type="http://schemas.openxmlformats.org/officeDocument/2006/relationships/image" Target="../media/image532.png"/><Relationship Id="rId12" Type="http://schemas.openxmlformats.org/officeDocument/2006/relationships/image" Target="../media/image533.png"/><Relationship Id="rId13" Type="http://schemas.openxmlformats.org/officeDocument/2006/relationships/image" Target="../media/image534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5.png"/><Relationship Id="rId3" Type="http://schemas.openxmlformats.org/officeDocument/2006/relationships/image" Target="../media/image536.png"/><Relationship Id="rId4" Type="http://schemas.openxmlformats.org/officeDocument/2006/relationships/image" Target="../media/image537.png"/><Relationship Id="rId5" Type="http://schemas.openxmlformats.org/officeDocument/2006/relationships/image" Target="../media/image538.png"/><Relationship Id="rId6" Type="http://schemas.openxmlformats.org/officeDocument/2006/relationships/image" Target="../media/image539.png"/><Relationship Id="rId7" Type="http://schemas.openxmlformats.org/officeDocument/2006/relationships/image" Target="../media/image540.png"/><Relationship Id="rId8" Type="http://schemas.openxmlformats.org/officeDocument/2006/relationships/image" Target="../media/image541.png"/><Relationship Id="rId9" Type="http://schemas.openxmlformats.org/officeDocument/2006/relationships/image" Target="../media/image542.png"/><Relationship Id="rId10" Type="http://schemas.openxmlformats.org/officeDocument/2006/relationships/image" Target="../media/image543.png"/><Relationship Id="rId11" Type="http://schemas.openxmlformats.org/officeDocument/2006/relationships/image" Target="../media/image544.png"/><Relationship Id="rId12" Type="http://schemas.openxmlformats.org/officeDocument/2006/relationships/image" Target="../media/image545.png"/><Relationship Id="rId13" Type="http://schemas.openxmlformats.org/officeDocument/2006/relationships/image" Target="../media/image546.png"/><Relationship Id="rId14" Type="http://schemas.openxmlformats.org/officeDocument/2006/relationships/image" Target="../media/image547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8.png"/><Relationship Id="rId3" Type="http://schemas.openxmlformats.org/officeDocument/2006/relationships/image" Target="../media/image549.png"/><Relationship Id="rId4" Type="http://schemas.openxmlformats.org/officeDocument/2006/relationships/image" Target="../media/image550.png"/><Relationship Id="rId5" Type="http://schemas.openxmlformats.org/officeDocument/2006/relationships/image" Target="../media/image551.png"/><Relationship Id="rId6" Type="http://schemas.openxmlformats.org/officeDocument/2006/relationships/image" Target="../media/image552.png"/><Relationship Id="rId7" Type="http://schemas.openxmlformats.org/officeDocument/2006/relationships/image" Target="../media/image553.png"/><Relationship Id="rId8" Type="http://schemas.openxmlformats.org/officeDocument/2006/relationships/image" Target="../media/image554.png"/><Relationship Id="rId9" Type="http://schemas.openxmlformats.org/officeDocument/2006/relationships/image" Target="../media/image555.png"/><Relationship Id="rId10" Type="http://schemas.openxmlformats.org/officeDocument/2006/relationships/image" Target="../media/image556.png"/><Relationship Id="rId11" Type="http://schemas.openxmlformats.org/officeDocument/2006/relationships/image" Target="../media/image557.png"/><Relationship Id="rId12" Type="http://schemas.openxmlformats.org/officeDocument/2006/relationships/image" Target="../media/image558.png"/><Relationship Id="rId13" Type="http://schemas.openxmlformats.org/officeDocument/2006/relationships/image" Target="../media/image559.png"/><Relationship Id="rId14" Type="http://schemas.openxmlformats.org/officeDocument/2006/relationships/image" Target="../media/image560.png"/><Relationship Id="rId15" Type="http://schemas.openxmlformats.org/officeDocument/2006/relationships/image" Target="../media/image561.png"/><Relationship Id="rId16" Type="http://schemas.openxmlformats.org/officeDocument/2006/relationships/image" Target="../media/image562.png"/><Relationship Id="rId17" Type="http://schemas.openxmlformats.org/officeDocument/2006/relationships/image" Target="../media/image563.png"/><Relationship Id="rId18" Type="http://schemas.openxmlformats.org/officeDocument/2006/relationships/image" Target="../media/image564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5.png"/><Relationship Id="rId3" Type="http://schemas.openxmlformats.org/officeDocument/2006/relationships/image" Target="../media/image566.png"/><Relationship Id="rId4" Type="http://schemas.openxmlformats.org/officeDocument/2006/relationships/image" Target="../media/image567.png"/><Relationship Id="rId5" Type="http://schemas.openxmlformats.org/officeDocument/2006/relationships/image" Target="../media/image568.png"/><Relationship Id="rId6" Type="http://schemas.openxmlformats.org/officeDocument/2006/relationships/image" Target="../media/image569.png"/><Relationship Id="rId7" Type="http://schemas.openxmlformats.org/officeDocument/2006/relationships/image" Target="../media/image570.png"/><Relationship Id="rId8" Type="http://schemas.openxmlformats.org/officeDocument/2006/relationships/image" Target="../media/image571.png"/><Relationship Id="rId9" Type="http://schemas.openxmlformats.org/officeDocument/2006/relationships/image" Target="../media/image572.png"/><Relationship Id="rId10" Type="http://schemas.openxmlformats.org/officeDocument/2006/relationships/image" Target="../media/image573.png"/><Relationship Id="rId11" Type="http://schemas.openxmlformats.org/officeDocument/2006/relationships/image" Target="../media/image574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5.png"/><Relationship Id="rId3" Type="http://schemas.openxmlformats.org/officeDocument/2006/relationships/image" Target="../media/image576.png"/><Relationship Id="rId4" Type="http://schemas.openxmlformats.org/officeDocument/2006/relationships/image" Target="../media/image577.png"/><Relationship Id="rId5" Type="http://schemas.openxmlformats.org/officeDocument/2006/relationships/image" Target="../media/image578.png"/><Relationship Id="rId6" Type="http://schemas.openxmlformats.org/officeDocument/2006/relationships/image" Target="../media/image579.png"/><Relationship Id="rId7" Type="http://schemas.openxmlformats.org/officeDocument/2006/relationships/image" Target="../media/image580.png"/><Relationship Id="rId8" Type="http://schemas.openxmlformats.org/officeDocument/2006/relationships/image" Target="../media/image581.png"/><Relationship Id="rId9" Type="http://schemas.openxmlformats.org/officeDocument/2006/relationships/image" Target="../media/image582.png"/><Relationship Id="rId10" Type="http://schemas.openxmlformats.org/officeDocument/2006/relationships/image" Target="../media/image583.png"/><Relationship Id="rId11" Type="http://schemas.openxmlformats.org/officeDocument/2006/relationships/image" Target="../media/image584.png"/><Relationship Id="rId12" Type="http://schemas.openxmlformats.org/officeDocument/2006/relationships/image" Target="../media/image585.png"/><Relationship Id="rId13" Type="http://schemas.openxmlformats.org/officeDocument/2006/relationships/image" Target="../media/image586.png"/><Relationship Id="rId14" Type="http://schemas.openxmlformats.org/officeDocument/2006/relationships/image" Target="../media/image587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8.png"/><Relationship Id="rId3" Type="http://schemas.openxmlformats.org/officeDocument/2006/relationships/image" Target="../media/image589.png"/><Relationship Id="rId4" Type="http://schemas.openxmlformats.org/officeDocument/2006/relationships/image" Target="../media/image590.png"/><Relationship Id="rId5" Type="http://schemas.openxmlformats.org/officeDocument/2006/relationships/image" Target="../media/image591.png"/><Relationship Id="rId6" Type="http://schemas.openxmlformats.org/officeDocument/2006/relationships/image" Target="../media/image592.png"/><Relationship Id="rId7" Type="http://schemas.openxmlformats.org/officeDocument/2006/relationships/image" Target="../media/image593.png"/><Relationship Id="rId8" Type="http://schemas.openxmlformats.org/officeDocument/2006/relationships/image" Target="../media/image594.png"/><Relationship Id="rId9" Type="http://schemas.openxmlformats.org/officeDocument/2006/relationships/image" Target="../media/image595.png"/><Relationship Id="rId10" Type="http://schemas.openxmlformats.org/officeDocument/2006/relationships/image" Target="../media/image596.png"/><Relationship Id="rId11" Type="http://schemas.openxmlformats.org/officeDocument/2006/relationships/image" Target="../media/image597.png"/><Relationship Id="rId12" Type="http://schemas.openxmlformats.org/officeDocument/2006/relationships/image" Target="../media/image598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9.png"/><Relationship Id="rId3" Type="http://schemas.openxmlformats.org/officeDocument/2006/relationships/image" Target="../media/image600.png"/><Relationship Id="rId4" Type="http://schemas.openxmlformats.org/officeDocument/2006/relationships/image" Target="../media/image601.png"/><Relationship Id="rId5" Type="http://schemas.openxmlformats.org/officeDocument/2006/relationships/image" Target="../media/image602.png"/><Relationship Id="rId6" Type="http://schemas.openxmlformats.org/officeDocument/2006/relationships/image" Target="../media/image603.png"/><Relationship Id="rId7" Type="http://schemas.openxmlformats.org/officeDocument/2006/relationships/image" Target="../media/image604.png"/><Relationship Id="rId8" Type="http://schemas.openxmlformats.org/officeDocument/2006/relationships/image" Target="../media/image605.png"/><Relationship Id="rId9" Type="http://schemas.openxmlformats.org/officeDocument/2006/relationships/image" Target="../media/image606.png"/><Relationship Id="rId10" Type="http://schemas.openxmlformats.org/officeDocument/2006/relationships/image" Target="../media/image607.png"/><Relationship Id="rId11" Type="http://schemas.openxmlformats.org/officeDocument/2006/relationships/image" Target="../media/image608.png"/><Relationship Id="rId12" Type="http://schemas.openxmlformats.org/officeDocument/2006/relationships/image" Target="../media/image609.png"/><Relationship Id="rId13" Type="http://schemas.openxmlformats.org/officeDocument/2006/relationships/image" Target="../media/image610.png"/><Relationship Id="rId14" Type="http://schemas.openxmlformats.org/officeDocument/2006/relationships/image" Target="../media/image611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2.png"/><Relationship Id="rId3" Type="http://schemas.openxmlformats.org/officeDocument/2006/relationships/image" Target="../media/image613.png"/><Relationship Id="rId4" Type="http://schemas.openxmlformats.org/officeDocument/2006/relationships/image" Target="../media/image614.png"/><Relationship Id="rId5" Type="http://schemas.openxmlformats.org/officeDocument/2006/relationships/image" Target="../media/image615.png"/><Relationship Id="rId6" Type="http://schemas.openxmlformats.org/officeDocument/2006/relationships/image" Target="../media/image616.png"/><Relationship Id="rId7" Type="http://schemas.openxmlformats.org/officeDocument/2006/relationships/image" Target="../media/image617.png"/><Relationship Id="rId8" Type="http://schemas.openxmlformats.org/officeDocument/2006/relationships/image" Target="../media/image618.png"/><Relationship Id="rId9" Type="http://schemas.openxmlformats.org/officeDocument/2006/relationships/image" Target="../media/image619.png"/><Relationship Id="rId10" Type="http://schemas.openxmlformats.org/officeDocument/2006/relationships/image" Target="../media/image620.png"/><Relationship Id="rId11" Type="http://schemas.openxmlformats.org/officeDocument/2006/relationships/image" Target="../media/image621.png"/><Relationship Id="rId12" Type="http://schemas.openxmlformats.org/officeDocument/2006/relationships/image" Target="../media/image622.png"/><Relationship Id="rId13" Type="http://schemas.openxmlformats.org/officeDocument/2006/relationships/image" Target="../media/image623.png"/><Relationship Id="rId14" Type="http://schemas.openxmlformats.org/officeDocument/2006/relationships/image" Target="../media/image624.png"/><Relationship Id="rId15" Type="http://schemas.openxmlformats.org/officeDocument/2006/relationships/image" Target="../media/image625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6.png"/><Relationship Id="rId3" Type="http://schemas.openxmlformats.org/officeDocument/2006/relationships/image" Target="../media/image627.png"/><Relationship Id="rId4" Type="http://schemas.openxmlformats.org/officeDocument/2006/relationships/image" Target="../media/image628.png"/><Relationship Id="rId5" Type="http://schemas.openxmlformats.org/officeDocument/2006/relationships/image" Target="../media/image629.png"/><Relationship Id="rId6" Type="http://schemas.openxmlformats.org/officeDocument/2006/relationships/image" Target="../media/image630.png"/><Relationship Id="rId7" Type="http://schemas.openxmlformats.org/officeDocument/2006/relationships/image" Target="../media/image631.png"/><Relationship Id="rId8" Type="http://schemas.openxmlformats.org/officeDocument/2006/relationships/image" Target="../media/image632.png"/><Relationship Id="rId9" Type="http://schemas.openxmlformats.org/officeDocument/2006/relationships/image" Target="../media/image633.png"/><Relationship Id="rId10" Type="http://schemas.openxmlformats.org/officeDocument/2006/relationships/image" Target="../media/image634.png"/><Relationship Id="rId11" Type="http://schemas.openxmlformats.org/officeDocument/2006/relationships/image" Target="../media/image635.png"/><Relationship Id="rId12" Type="http://schemas.openxmlformats.org/officeDocument/2006/relationships/image" Target="../media/image636.png"/><Relationship Id="rId13" Type="http://schemas.openxmlformats.org/officeDocument/2006/relationships/image" Target="../media/image63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8.png"/><Relationship Id="rId3" Type="http://schemas.openxmlformats.org/officeDocument/2006/relationships/image" Target="../media/image639.png"/><Relationship Id="rId4" Type="http://schemas.openxmlformats.org/officeDocument/2006/relationships/image" Target="../media/image640.png"/><Relationship Id="rId5" Type="http://schemas.openxmlformats.org/officeDocument/2006/relationships/image" Target="../media/image641.png"/><Relationship Id="rId6" Type="http://schemas.openxmlformats.org/officeDocument/2006/relationships/image" Target="../media/image642.png"/><Relationship Id="rId7" Type="http://schemas.openxmlformats.org/officeDocument/2006/relationships/image" Target="../media/image643.png"/><Relationship Id="rId8" Type="http://schemas.openxmlformats.org/officeDocument/2006/relationships/image" Target="../media/image644.png"/><Relationship Id="rId9" Type="http://schemas.openxmlformats.org/officeDocument/2006/relationships/image" Target="../media/image645.png"/><Relationship Id="rId10" Type="http://schemas.openxmlformats.org/officeDocument/2006/relationships/image" Target="../media/image646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7.png"/><Relationship Id="rId3" Type="http://schemas.openxmlformats.org/officeDocument/2006/relationships/image" Target="../media/image648.png"/><Relationship Id="rId4" Type="http://schemas.openxmlformats.org/officeDocument/2006/relationships/image" Target="../media/image649.png"/><Relationship Id="rId5" Type="http://schemas.openxmlformats.org/officeDocument/2006/relationships/image" Target="../media/image650.png"/><Relationship Id="rId6" Type="http://schemas.openxmlformats.org/officeDocument/2006/relationships/image" Target="../media/image651.png"/><Relationship Id="rId7" Type="http://schemas.openxmlformats.org/officeDocument/2006/relationships/image" Target="../media/image652.png"/><Relationship Id="rId8" Type="http://schemas.openxmlformats.org/officeDocument/2006/relationships/image" Target="../media/image653.png"/><Relationship Id="rId9" Type="http://schemas.openxmlformats.org/officeDocument/2006/relationships/image" Target="../media/image654.png"/><Relationship Id="rId10" Type="http://schemas.openxmlformats.org/officeDocument/2006/relationships/image" Target="../media/image655.png"/><Relationship Id="rId11" Type="http://schemas.openxmlformats.org/officeDocument/2006/relationships/image" Target="../media/image656.png"/><Relationship Id="rId12" Type="http://schemas.openxmlformats.org/officeDocument/2006/relationships/image" Target="../media/image657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8.png"/><Relationship Id="rId3" Type="http://schemas.openxmlformats.org/officeDocument/2006/relationships/image" Target="../media/image659.png"/><Relationship Id="rId4" Type="http://schemas.openxmlformats.org/officeDocument/2006/relationships/image" Target="../media/image660.png"/><Relationship Id="rId5" Type="http://schemas.openxmlformats.org/officeDocument/2006/relationships/image" Target="../media/image661.png"/><Relationship Id="rId6" Type="http://schemas.openxmlformats.org/officeDocument/2006/relationships/image" Target="../media/image662.png"/><Relationship Id="rId7" Type="http://schemas.openxmlformats.org/officeDocument/2006/relationships/image" Target="../media/image663.png"/><Relationship Id="rId8" Type="http://schemas.openxmlformats.org/officeDocument/2006/relationships/image" Target="../media/image664.png"/><Relationship Id="rId9" Type="http://schemas.openxmlformats.org/officeDocument/2006/relationships/image" Target="../media/image665.png"/><Relationship Id="rId10" Type="http://schemas.openxmlformats.org/officeDocument/2006/relationships/image" Target="../media/image666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7.png"/><Relationship Id="rId3" Type="http://schemas.openxmlformats.org/officeDocument/2006/relationships/image" Target="../media/image668.png"/><Relationship Id="rId4" Type="http://schemas.openxmlformats.org/officeDocument/2006/relationships/image" Target="../media/image669.png"/><Relationship Id="rId5" Type="http://schemas.openxmlformats.org/officeDocument/2006/relationships/image" Target="../media/image670.png"/><Relationship Id="rId6" Type="http://schemas.openxmlformats.org/officeDocument/2006/relationships/image" Target="../media/image671.png"/><Relationship Id="rId7" Type="http://schemas.openxmlformats.org/officeDocument/2006/relationships/image" Target="../media/image672.png"/><Relationship Id="rId8" Type="http://schemas.openxmlformats.org/officeDocument/2006/relationships/image" Target="../media/image673.png"/><Relationship Id="rId9" Type="http://schemas.openxmlformats.org/officeDocument/2006/relationships/image" Target="../media/image674.png"/><Relationship Id="rId10" Type="http://schemas.openxmlformats.org/officeDocument/2006/relationships/image" Target="../media/image675.png"/><Relationship Id="rId11" Type="http://schemas.openxmlformats.org/officeDocument/2006/relationships/image" Target="../media/image676.png"/><Relationship Id="rId12" Type="http://schemas.openxmlformats.org/officeDocument/2006/relationships/image" Target="../media/image677.png"/><Relationship Id="rId13" Type="http://schemas.openxmlformats.org/officeDocument/2006/relationships/image" Target="../media/image678.png"/><Relationship Id="rId14" Type="http://schemas.openxmlformats.org/officeDocument/2006/relationships/image" Target="../media/image679.png"/><Relationship Id="rId15" Type="http://schemas.openxmlformats.org/officeDocument/2006/relationships/image" Target="../media/image680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1.png"/><Relationship Id="rId3" Type="http://schemas.openxmlformats.org/officeDocument/2006/relationships/image" Target="../media/image682.png"/><Relationship Id="rId4" Type="http://schemas.openxmlformats.org/officeDocument/2006/relationships/image" Target="../media/image683.png"/><Relationship Id="rId5" Type="http://schemas.openxmlformats.org/officeDocument/2006/relationships/image" Target="../media/image684.png"/><Relationship Id="rId6" Type="http://schemas.openxmlformats.org/officeDocument/2006/relationships/image" Target="../media/image685.png"/><Relationship Id="rId7" Type="http://schemas.openxmlformats.org/officeDocument/2006/relationships/image" Target="../media/image686.png"/><Relationship Id="rId8" Type="http://schemas.openxmlformats.org/officeDocument/2006/relationships/image" Target="../media/image687.png"/><Relationship Id="rId9" Type="http://schemas.openxmlformats.org/officeDocument/2006/relationships/image" Target="../media/image688.png"/><Relationship Id="rId10" Type="http://schemas.openxmlformats.org/officeDocument/2006/relationships/image" Target="../media/image689.png"/><Relationship Id="rId11" Type="http://schemas.openxmlformats.org/officeDocument/2006/relationships/image" Target="../media/image690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1.png"/><Relationship Id="rId3" Type="http://schemas.openxmlformats.org/officeDocument/2006/relationships/image" Target="../media/image692.png"/><Relationship Id="rId4" Type="http://schemas.openxmlformats.org/officeDocument/2006/relationships/image" Target="../media/image693.png"/><Relationship Id="rId5" Type="http://schemas.openxmlformats.org/officeDocument/2006/relationships/image" Target="../media/image694.png"/><Relationship Id="rId6" Type="http://schemas.openxmlformats.org/officeDocument/2006/relationships/image" Target="../media/image695.png"/><Relationship Id="rId7" Type="http://schemas.openxmlformats.org/officeDocument/2006/relationships/image" Target="../media/image696.png"/><Relationship Id="rId8" Type="http://schemas.openxmlformats.org/officeDocument/2006/relationships/image" Target="../media/image697.png"/><Relationship Id="rId9" Type="http://schemas.openxmlformats.org/officeDocument/2006/relationships/image" Target="../media/image698.png"/><Relationship Id="rId10" Type="http://schemas.openxmlformats.org/officeDocument/2006/relationships/image" Target="../media/image699.png"/><Relationship Id="rId11" Type="http://schemas.openxmlformats.org/officeDocument/2006/relationships/image" Target="../media/image700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1.png"/><Relationship Id="rId3" Type="http://schemas.openxmlformats.org/officeDocument/2006/relationships/image" Target="../media/image702.png"/><Relationship Id="rId4" Type="http://schemas.openxmlformats.org/officeDocument/2006/relationships/image" Target="../media/image703.png"/><Relationship Id="rId5" Type="http://schemas.openxmlformats.org/officeDocument/2006/relationships/image" Target="../media/image704.png"/><Relationship Id="rId6" Type="http://schemas.openxmlformats.org/officeDocument/2006/relationships/image" Target="../media/image705.png"/><Relationship Id="rId7" Type="http://schemas.openxmlformats.org/officeDocument/2006/relationships/image" Target="../media/image706.png"/><Relationship Id="rId8" Type="http://schemas.openxmlformats.org/officeDocument/2006/relationships/image" Target="../media/image707.png"/><Relationship Id="rId9" Type="http://schemas.openxmlformats.org/officeDocument/2006/relationships/image" Target="../media/image708.png"/><Relationship Id="rId10" Type="http://schemas.openxmlformats.org/officeDocument/2006/relationships/image" Target="../media/image709.png"/><Relationship Id="rId11" Type="http://schemas.openxmlformats.org/officeDocument/2006/relationships/image" Target="../media/image710.png"/><Relationship Id="rId12" Type="http://schemas.openxmlformats.org/officeDocument/2006/relationships/image" Target="../media/image711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2.png"/><Relationship Id="rId3" Type="http://schemas.openxmlformats.org/officeDocument/2006/relationships/image" Target="../media/image713.png"/><Relationship Id="rId4" Type="http://schemas.openxmlformats.org/officeDocument/2006/relationships/image" Target="../media/image714.png"/><Relationship Id="rId5" Type="http://schemas.openxmlformats.org/officeDocument/2006/relationships/image" Target="../media/image715.png"/><Relationship Id="rId6" Type="http://schemas.openxmlformats.org/officeDocument/2006/relationships/image" Target="../media/image716.png"/><Relationship Id="rId7" Type="http://schemas.openxmlformats.org/officeDocument/2006/relationships/image" Target="../media/image717.png"/><Relationship Id="rId8" Type="http://schemas.openxmlformats.org/officeDocument/2006/relationships/image" Target="../media/image718.png"/><Relationship Id="rId9" Type="http://schemas.openxmlformats.org/officeDocument/2006/relationships/image" Target="../media/image719.png"/><Relationship Id="rId10" Type="http://schemas.openxmlformats.org/officeDocument/2006/relationships/image" Target="../media/image720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1.png"/><Relationship Id="rId3" Type="http://schemas.openxmlformats.org/officeDocument/2006/relationships/image" Target="../media/image722.png"/><Relationship Id="rId4" Type="http://schemas.openxmlformats.org/officeDocument/2006/relationships/image" Target="../media/image723.png"/><Relationship Id="rId5" Type="http://schemas.openxmlformats.org/officeDocument/2006/relationships/image" Target="../media/image724.png"/><Relationship Id="rId6" Type="http://schemas.openxmlformats.org/officeDocument/2006/relationships/image" Target="../media/image725.png"/><Relationship Id="rId7" Type="http://schemas.openxmlformats.org/officeDocument/2006/relationships/image" Target="../media/image726.png"/><Relationship Id="rId8" Type="http://schemas.openxmlformats.org/officeDocument/2006/relationships/image" Target="../media/image727.png"/><Relationship Id="rId9" Type="http://schemas.openxmlformats.org/officeDocument/2006/relationships/image" Target="../media/image728.png"/><Relationship Id="rId10" Type="http://schemas.openxmlformats.org/officeDocument/2006/relationships/image" Target="../media/image729.png"/><Relationship Id="rId11" Type="http://schemas.openxmlformats.org/officeDocument/2006/relationships/image" Target="../media/image730.png"/><Relationship Id="rId12" Type="http://schemas.openxmlformats.org/officeDocument/2006/relationships/image" Target="../media/image731.png"/><Relationship Id="rId13" Type="http://schemas.openxmlformats.org/officeDocument/2006/relationships/image" Target="../media/image732.png"/><Relationship Id="rId14" Type="http://schemas.openxmlformats.org/officeDocument/2006/relationships/image" Target="../media/image733.png"/><Relationship Id="rId15" Type="http://schemas.openxmlformats.org/officeDocument/2006/relationships/image" Target="../media/image734.png"/><Relationship Id="rId16" Type="http://schemas.openxmlformats.org/officeDocument/2006/relationships/image" Target="../media/image735.png"/><Relationship Id="rId17" Type="http://schemas.openxmlformats.org/officeDocument/2006/relationships/image" Target="../media/image736.png"/><Relationship Id="rId18" Type="http://schemas.openxmlformats.org/officeDocument/2006/relationships/image" Target="../media/image737.png"/><Relationship Id="rId19" Type="http://schemas.openxmlformats.org/officeDocument/2006/relationships/image" Target="../media/image738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9.png"/><Relationship Id="rId3" Type="http://schemas.openxmlformats.org/officeDocument/2006/relationships/image" Target="../media/image740.png"/><Relationship Id="rId4" Type="http://schemas.openxmlformats.org/officeDocument/2006/relationships/image" Target="../media/image741.png"/><Relationship Id="rId5" Type="http://schemas.openxmlformats.org/officeDocument/2006/relationships/image" Target="../media/image742.png"/><Relationship Id="rId6" Type="http://schemas.openxmlformats.org/officeDocument/2006/relationships/image" Target="../media/image743.png"/><Relationship Id="rId7" Type="http://schemas.openxmlformats.org/officeDocument/2006/relationships/image" Target="../media/image744.png"/><Relationship Id="rId8" Type="http://schemas.openxmlformats.org/officeDocument/2006/relationships/image" Target="../media/image745.png"/><Relationship Id="rId9" Type="http://schemas.openxmlformats.org/officeDocument/2006/relationships/image" Target="../media/image746.png"/><Relationship Id="rId10" Type="http://schemas.openxmlformats.org/officeDocument/2006/relationships/image" Target="../media/image747.png"/><Relationship Id="rId11" Type="http://schemas.openxmlformats.org/officeDocument/2006/relationships/image" Target="../media/image74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9.png"/><Relationship Id="rId3" Type="http://schemas.openxmlformats.org/officeDocument/2006/relationships/image" Target="../media/image750.png"/><Relationship Id="rId4" Type="http://schemas.openxmlformats.org/officeDocument/2006/relationships/image" Target="../media/image751.png"/><Relationship Id="rId5" Type="http://schemas.openxmlformats.org/officeDocument/2006/relationships/image" Target="../media/image752.png"/><Relationship Id="rId6" Type="http://schemas.openxmlformats.org/officeDocument/2006/relationships/image" Target="../media/image753.png"/><Relationship Id="rId7" Type="http://schemas.openxmlformats.org/officeDocument/2006/relationships/image" Target="../media/image754.png"/><Relationship Id="rId8" Type="http://schemas.openxmlformats.org/officeDocument/2006/relationships/image" Target="../media/image755.png"/><Relationship Id="rId9" Type="http://schemas.openxmlformats.org/officeDocument/2006/relationships/image" Target="../media/image756.png"/><Relationship Id="rId10" Type="http://schemas.openxmlformats.org/officeDocument/2006/relationships/image" Target="../media/image757.png"/><Relationship Id="rId11" Type="http://schemas.openxmlformats.org/officeDocument/2006/relationships/image" Target="../media/image758.png"/><Relationship Id="rId12" Type="http://schemas.openxmlformats.org/officeDocument/2006/relationships/image" Target="../media/image759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0.png"/><Relationship Id="rId3" Type="http://schemas.openxmlformats.org/officeDocument/2006/relationships/image" Target="../media/image761.png"/><Relationship Id="rId4" Type="http://schemas.openxmlformats.org/officeDocument/2006/relationships/image" Target="../media/image762.png"/><Relationship Id="rId5" Type="http://schemas.openxmlformats.org/officeDocument/2006/relationships/image" Target="../media/image763.png"/><Relationship Id="rId6" Type="http://schemas.openxmlformats.org/officeDocument/2006/relationships/image" Target="../media/image764.png"/><Relationship Id="rId7" Type="http://schemas.openxmlformats.org/officeDocument/2006/relationships/image" Target="../media/image765.png"/><Relationship Id="rId8" Type="http://schemas.openxmlformats.org/officeDocument/2006/relationships/image" Target="../media/image766.png"/><Relationship Id="rId9" Type="http://schemas.openxmlformats.org/officeDocument/2006/relationships/image" Target="../media/image767.png"/><Relationship Id="rId10" Type="http://schemas.openxmlformats.org/officeDocument/2006/relationships/image" Target="../media/image768.png"/><Relationship Id="rId11" Type="http://schemas.openxmlformats.org/officeDocument/2006/relationships/image" Target="../media/image769.png"/><Relationship Id="rId12" Type="http://schemas.openxmlformats.org/officeDocument/2006/relationships/image" Target="../media/image770.png"/><Relationship Id="rId13" Type="http://schemas.openxmlformats.org/officeDocument/2006/relationships/image" Target="../media/image771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2.png"/><Relationship Id="rId3" Type="http://schemas.openxmlformats.org/officeDocument/2006/relationships/image" Target="../media/image773.png"/><Relationship Id="rId4" Type="http://schemas.openxmlformats.org/officeDocument/2006/relationships/image" Target="../media/image774.png"/><Relationship Id="rId5" Type="http://schemas.openxmlformats.org/officeDocument/2006/relationships/image" Target="../media/image775.png"/><Relationship Id="rId6" Type="http://schemas.openxmlformats.org/officeDocument/2006/relationships/image" Target="../media/image776.png"/><Relationship Id="rId7" Type="http://schemas.openxmlformats.org/officeDocument/2006/relationships/image" Target="../media/image777.png"/><Relationship Id="rId8" Type="http://schemas.openxmlformats.org/officeDocument/2006/relationships/image" Target="../media/image778.png"/><Relationship Id="rId9" Type="http://schemas.openxmlformats.org/officeDocument/2006/relationships/image" Target="../media/image779.png"/><Relationship Id="rId10" Type="http://schemas.openxmlformats.org/officeDocument/2006/relationships/image" Target="../media/image780.png"/><Relationship Id="rId11" Type="http://schemas.openxmlformats.org/officeDocument/2006/relationships/image" Target="../media/image781.png"/><Relationship Id="rId12" Type="http://schemas.openxmlformats.org/officeDocument/2006/relationships/image" Target="../media/image782.png"/><Relationship Id="rId13" Type="http://schemas.openxmlformats.org/officeDocument/2006/relationships/image" Target="../media/image783.png"/><Relationship Id="rId14" Type="http://schemas.openxmlformats.org/officeDocument/2006/relationships/image" Target="../media/image784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5.png"/><Relationship Id="rId3" Type="http://schemas.openxmlformats.org/officeDocument/2006/relationships/image" Target="../media/image786.png"/><Relationship Id="rId4" Type="http://schemas.openxmlformats.org/officeDocument/2006/relationships/image" Target="../media/image787.png"/><Relationship Id="rId5" Type="http://schemas.openxmlformats.org/officeDocument/2006/relationships/image" Target="../media/image788.png"/><Relationship Id="rId6" Type="http://schemas.openxmlformats.org/officeDocument/2006/relationships/image" Target="../media/image789.png"/><Relationship Id="rId7" Type="http://schemas.openxmlformats.org/officeDocument/2006/relationships/image" Target="../media/image790.png"/><Relationship Id="rId8" Type="http://schemas.openxmlformats.org/officeDocument/2006/relationships/image" Target="../media/image791.png"/><Relationship Id="rId9" Type="http://schemas.openxmlformats.org/officeDocument/2006/relationships/image" Target="../media/image792.png"/><Relationship Id="rId10" Type="http://schemas.openxmlformats.org/officeDocument/2006/relationships/image" Target="../media/image793.png"/><Relationship Id="rId11" Type="http://schemas.openxmlformats.org/officeDocument/2006/relationships/image" Target="../media/image794.png"/><Relationship Id="rId12" Type="http://schemas.openxmlformats.org/officeDocument/2006/relationships/image" Target="../media/image795.png"/><Relationship Id="rId13" Type="http://schemas.openxmlformats.org/officeDocument/2006/relationships/image" Target="../media/image796.png"/><Relationship Id="rId14" Type="http://schemas.openxmlformats.org/officeDocument/2006/relationships/image" Target="../media/image797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8.png"/><Relationship Id="rId3" Type="http://schemas.openxmlformats.org/officeDocument/2006/relationships/image" Target="../media/image799.png"/><Relationship Id="rId4" Type="http://schemas.openxmlformats.org/officeDocument/2006/relationships/image" Target="../media/image800.png"/><Relationship Id="rId5" Type="http://schemas.openxmlformats.org/officeDocument/2006/relationships/image" Target="../media/image801.png"/><Relationship Id="rId6" Type="http://schemas.openxmlformats.org/officeDocument/2006/relationships/image" Target="../media/image802.png"/><Relationship Id="rId7" Type="http://schemas.openxmlformats.org/officeDocument/2006/relationships/image" Target="../media/image803.png"/><Relationship Id="rId8" Type="http://schemas.openxmlformats.org/officeDocument/2006/relationships/image" Target="../media/image804.png"/><Relationship Id="rId9" Type="http://schemas.openxmlformats.org/officeDocument/2006/relationships/image" Target="../media/image805.png"/><Relationship Id="rId10" Type="http://schemas.openxmlformats.org/officeDocument/2006/relationships/image" Target="../media/image806.png"/><Relationship Id="rId11" Type="http://schemas.openxmlformats.org/officeDocument/2006/relationships/image" Target="../media/image807.png"/><Relationship Id="rId12" Type="http://schemas.openxmlformats.org/officeDocument/2006/relationships/image" Target="../media/image808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9.png"/><Relationship Id="rId3" Type="http://schemas.openxmlformats.org/officeDocument/2006/relationships/image" Target="../media/image810.png"/><Relationship Id="rId4" Type="http://schemas.openxmlformats.org/officeDocument/2006/relationships/image" Target="../media/image811.png"/><Relationship Id="rId5" Type="http://schemas.openxmlformats.org/officeDocument/2006/relationships/image" Target="../media/image812.png"/><Relationship Id="rId6" Type="http://schemas.openxmlformats.org/officeDocument/2006/relationships/image" Target="../media/image813.png"/><Relationship Id="rId7" Type="http://schemas.openxmlformats.org/officeDocument/2006/relationships/image" Target="../media/image814.png"/><Relationship Id="rId8" Type="http://schemas.openxmlformats.org/officeDocument/2006/relationships/image" Target="../media/image815.png"/><Relationship Id="rId9" Type="http://schemas.openxmlformats.org/officeDocument/2006/relationships/image" Target="../media/image816.png"/><Relationship Id="rId10" Type="http://schemas.openxmlformats.org/officeDocument/2006/relationships/image" Target="../media/image817.png"/><Relationship Id="rId11" Type="http://schemas.openxmlformats.org/officeDocument/2006/relationships/image" Target="../media/image818.png"/><Relationship Id="rId12" Type="http://schemas.openxmlformats.org/officeDocument/2006/relationships/image" Target="../media/image819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0.png"/><Relationship Id="rId3" Type="http://schemas.openxmlformats.org/officeDocument/2006/relationships/image" Target="../media/image821.png"/><Relationship Id="rId4" Type="http://schemas.openxmlformats.org/officeDocument/2006/relationships/image" Target="../media/image822.png"/><Relationship Id="rId5" Type="http://schemas.openxmlformats.org/officeDocument/2006/relationships/image" Target="../media/image823.png"/><Relationship Id="rId6" Type="http://schemas.openxmlformats.org/officeDocument/2006/relationships/image" Target="../media/image824.png"/><Relationship Id="rId7" Type="http://schemas.openxmlformats.org/officeDocument/2006/relationships/image" Target="../media/image825.png"/><Relationship Id="rId8" Type="http://schemas.openxmlformats.org/officeDocument/2006/relationships/image" Target="../media/image826.png"/><Relationship Id="rId9" Type="http://schemas.openxmlformats.org/officeDocument/2006/relationships/image" Target="../media/image827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8.png"/><Relationship Id="rId3" Type="http://schemas.openxmlformats.org/officeDocument/2006/relationships/image" Target="../media/image829.png"/><Relationship Id="rId4" Type="http://schemas.openxmlformats.org/officeDocument/2006/relationships/image" Target="../media/image830.png"/><Relationship Id="rId5" Type="http://schemas.openxmlformats.org/officeDocument/2006/relationships/image" Target="../media/image831.png"/><Relationship Id="rId6" Type="http://schemas.openxmlformats.org/officeDocument/2006/relationships/image" Target="../media/image832.png"/><Relationship Id="rId7" Type="http://schemas.openxmlformats.org/officeDocument/2006/relationships/image" Target="../media/image833.png"/><Relationship Id="rId8" Type="http://schemas.openxmlformats.org/officeDocument/2006/relationships/image" Target="../media/image834.png"/><Relationship Id="rId9" Type="http://schemas.openxmlformats.org/officeDocument/2006/relationships/image" Target="../media/image835.png"/><Relationship Id="rId10" Type="http://schemas.openxmlformats.org/officeDocument/2006/relationships/image" Target="../media/image836.png"/><Relationship Id="rId11" Type="http://schemas.openxmlformats.org/officeDocument/2006/relationships/image" Target="../media/image837.png"/><Relationship Id="rId12" Type="http://schemas.openxmlformats.org/officeDocument/2006/relationships/image" Target="../media/image838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9.png"/><Relationship Id="rId3" Type="http://schemas.openxmlformats.org/officeDocument/2006/relationships/image" Target="../media/image840.png"/><Relationship Id="rId4" Type="http://schemas.openxmlformats.org/officeDocument/2006/relationships/image" Target="../media/image841.png"/><Relationship Id="rId5" Type="http://schemas.openxmlformats.org/officeDocument/2006/relationships/image" Target="../media/image842.png"/><Relationship Id="rId6" Type="http://schemas.openxmlformats.org/officeDocument/2006/relationships/image" Target="../media/image843.png"/><Relationship Id="rId7" Type="http://schemas.openxmlformats.org/officeDocument/2006/relationships/image" Target="../media/image844.png"/><Relationship Id="rId8" Type="http://schemas.openxmlformats.org/officeDocument/2006/relationships/image" Target="../media/image845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6.png"/><Relationship Id="rId3" Type="http://schemas.openxmlformats.org/officeDocument/2006/relationships/image" Target="../media/image847.png"/><Relationship Id="rId4" Type="http://schemas.openxmlformats.org/officeDocument/2006/relationships/image" Target="../media/image848.png"/><Relationship Id="rId5" Type="http://schemas.openxmlformats.org/officeDocument/2006/relationships/image" Target="../media/image849.png"/><Relationship Id="rId6" Type="http://schemas.openxmlformats.org/officeDocument/2006/relationships/image" Target="../media/image850.png"/><Relationship Id="rId7" Type="http://schemas.openxmlformats.org/officeDocument/2006/relationships/image" Target="../media/image851.png"/><Relationship Id="rId8" Type="http://schemas.openxmlformats.org/officeDocument/2006/relationships/image" Target="../media/image852.png"/><Relationship Id="rId9" Type="http://schemas.openxmlformats.org/officeDocument/2006/relationships/image" Target="../media/image853.png"/><Relationship Id="rId10" Type="http://schemas.openxmlformats.org/officeDocument/2006/relationships/image" Target="../media/image854.png"/><Relationship Id="rId11" Type="http://schemas.openxmlformats.org/officeDocument/2006/relationships/image" Target="../media/image855.png"/><Relationship Id="rId12" Type="http://schemas.openxmlformats.org/officeDocument/2006/relationships/image" Target="../media/image85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7.png"/><Relationship Id="rId3" Type="http://schemas.openxmlformats.org/officeDocument/2006/relationships/image" Target="../media/image858.png"/><Relationship Id="rId4" Type="http://schemas.openxmlformats.org/officeDocument/2006/relationships/image" Target="../media/image859.png"/><Relationship Id="rId5" Type="http://schemas.openxmlformats.org/officeDocument/2006/relationships/image" Target="../media/image860.png"/><Relationship Id="rId6" Type="http://schemas.openxmlformats.org/officeDocument/2006/relationships/image" Target="../media/image861.png"/><Relationship Id="rId7" Type="http://schemas.openxmlformats.org/officeDocument/2006/relationships/image" Target="../media/image862.png"/><Relationship Id="rId8" Type="http://schemas.openxmlformats.org/officeDocument/2006/relationships/image" Target="../media/image863.png"/><Relationship Id="rId9" Type="http://schemas.openxmlformats.org/officeDocument/2006/relationships/image" Target="../media/image864.png"/><Relationship Id="rId10" Type="http://schemas.openxmlformats.org/officeDocument/2006/relationships/image" Target="../media/image865.png"/><Relationship Id="rId11" Type="http://schemas.openxmlformats.org/officeDocument/2006/relationships/image" Target="../media/image866.png"/><Relationship Id="rId12" Type="http://schemas.openxmlformats.org/officeDocument/2006/relationships/image" Target="../media/image867.png"/><Relationship Id="rId13" Type="http://schemas.openxmlformats.org/officeDocument/2006/relationships/image" Target="../media/image868.png"/><Relationship Id="rId14" Type="http://schemas.openxmlformats.org/officeDocument/2006/relationships/image" Target="../media/image869.png"/><Relationship Id="rId15" Type="http://schemas.openxmlformats.org/officeDocument/2006/relationships/image" Target="../media/image870.png"/><Relationship Id="rId16" Type="http://schemas.openxmlformats.org/officeDocument/2006/relationships/image" Target="../media/image871.png"/><Relationship Id="rId17" Type="http://schemas.openxmlformats.org/officeDocument/2006/relationships/image" Target="../media/image872.png"/><Relationship Id="rId18" Type="http://schemas.openxmlformats.org/officeDocument/2006/relationships/image" Target="../media/image873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4.png"/><Relationship Id="rId3" Type="http://schemas.openxmlformats.org/officeDocument/2006/relationships/image" Target="../media/image875.png"/><Relationship Id="rId4" Type="http://schemas.openxmlformats.org/officeDocument/2006/relationships/image" Target="../media/image876.png"/><Relationship Id="rId5" Type="http://schemas.openxmlformats.org/officeDocument/2006/relationships/image" Target="../media/image877.png"/><Relationship Id="rId6" Type="http://schemas.openxmlformats.org/officeDocument/2006/relationships/image" Target="../media/image878.png"/><Relationship Id="rId7" Type="http://schemas.openxmlformats.org/officeDocument/2006/relationships/image" Target="../media/image879.png"/><Relationship Id="rId8" Type="http://schemas.openxmlformats.org/officeDocument/2006/relationships/image" Target="../media/image88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49135" y="4385890"/>
            <a:ext cx="11987443" cy="2085363"/>
            <a:chOff x="3149135" y="4385890"/>
            <a:chExt cx="11987443" cy="2085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9135" y="4385890"/>
              <a:ext cx="11987443" cy="2085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70835" y="7169465"/>
            <a:ext cx="1524996" cy="128571"/>
            <a:chOff x="8370835" y="7169465"/>
            <a:chExt cx="1524996" cy="1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370835" y="7169465"/>
              <a:ext cx="1524996" cy="1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70853" y="6641230"/>
            <a:ext cx="516186" cy="777986"/>
            <a:chOff x="15370853" y="6641230"/>
            <a:chExt cx="516186" cy="7779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140000">
              <a:off x="15370853" y="6641230"/>
              <a:ext cx="516186" cy="7779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78138" y="4448005"/>
            <a:ext cx="10837590" cy="2039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46085" y="2232743"/>
            <a:ext cx="12535049" cy="34969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20998" y="7888132"/>
            <a:ext cx="7658158" cy="14519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66481" y="1220014"/>
            <a:ext cx="4972553" cy="6943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93307" y="3260655"/>
            <a:ext cx="8317549" cy="5661617"/>
            <a:chOff x="3693307" y="3260655"/>
            <a:chExt cx="8317549" cy="56616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3307" y="3260655"/>
              <a:ext cx="8317549" cy="56616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83853" y="2235152"/>
            <a:ext cx="10938894" cy="1040741"/>
            <a:chOff x="5583853" y="2235152"/>
            <a:chExt cx="10938894" cy="10407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3853" y="2235152"/>
              <a:ext cx="10938894" cy="10407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02237" y="1816768"/>
            <a:ext cx="1040741" cy="1877509"/>
            <a:chOff x="6002237" y="1816768"/>
            <a:chExt cx="1040741" cy="18775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6002237" y="1816768"/>
              <a:ext cx="1040741" cy="187750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41599" y="2520529"/>
            <a:ext cx="1165539" cy="4694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03403" y="2347070"/>
            <a:ext cx="8087891" cy="98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37163" y="4537276"/>
            <a:ext cx="8134074" cy="5143160"/>
            <a:chOff x="9337163" y="4537276"/>
            <a:chExt cx="8134074" cy="51431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37163" y="4537276"/>
              <a:ext cx="8134074" cy="514316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4825" y="2265630"/>
            <a:ext cx="2968680" cy="58156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963626" y="6020238"/>
            <a:ext cx="3114927" cy="150000"/>
            <a:chOff x="-963626" y="6020238"/>
            <a:chExt cx="3114927" cy="1500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963626" y="6020238"/>
              <a:ext cx="3114927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66481" y="1220014"/>
            <a:ext cx="5297954" cy="6943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14639" y="2311343"/>
            <a:ext cx="8598621" cy="5913722"/>
            <a:chOff x="4014639" y="2311343"/>
            <a:chExt cx="8598621" cy="59137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4639" y="2311343"/>
              <a:ext cx="8598621" cy="59137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811959"/>
            <a:ext cx="8298127" cy="5068256"/>
            <a:chOff x="9142857" y="4811959"/>
            <a:chExt cx="8298127" cy="50682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4811959"/>
              <a:ext cx="8298127" cy="50682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4825" y="2265630"/>
            <a:ext cx="2968680" cy="58156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963626" y="6020238"/>
            <a:ext cx="3114927" cy="150000"/>
            <a:chOff x="-963626" y="6020238"/>
            <a:chExt cx="3114927" cy="150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963626" y="6020238"/>
              <a:ext cx="3114927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66481" y="1220014"/>
            <a:ext cx="5334220" cy="6943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41387" y="2232613"/>
            <a:ext cx="7901512" cy="5111545"/>
            <a:chOff x="4041387" y="2232613"/>
            <a:chExt cx="7901512" cy="51115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41387" y="2232613"/>
              <a:ext cx="7901512" cy="51115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77784" y="4888053"/>
            <a:ext cx="7890488" cy="4973161"/>
            <a:chOff x="10077784" y="4888053"/>
            <a:chExt cx="7890488" cy="49731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77784" y="4888053"/>
              <a:ext cx="7890488" cy="49731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4825" y="2265630"/>
            <a:ext cx="2968680" cy="58156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963626" y="6020238"/>
            <a:ext cx="3114927" cy="150000"/>
            <a:chOff x="-963626" y="6020238"/>
            <a:chExt cx="3114927" cy="150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963626" y="6020238"/>
              <a:ext cx="3114927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66481" y="1220014"/>
            <a:ext cx="4972553" cy="6943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4825" y="2265630"/>
            <a:ext cx="2968680" cy="58156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63626" y="6020238"/>
            <a:ext cx="3114927" cy="150000"/>
            <a:chOff x="-963626" y="6020238"/>
            <a:chExt cx="3114927" cy="1500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963626" y="6020238"/>
              <a:ext cx="3114927" cy="15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22267" y="2525981"/>
            <a:ext cx="5132537" cy="3569257"/>
            <a:chOff x="5722267" y="2525981"/>
            <a:chExt cx="5132537" cy="35692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22267" y="2525981"/>
              <a:ext cx="5132537" cy="35692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18750" y="2537812"/>
            <a:ext cx="5471821" cy="3258956"/>
            <a:chOff x="11918750" y="2537812"/>
            <a:chExt cx="5471821" cy="32589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18750" y="2537812"/>
              <a:ext cx="5471821" cy="32589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18750" y="6095238"/>
            <a:ext cx="5471821" cy="3235741"/>
            <a:chOff x="11918750" y="6095238"/>
            <a:chExt cx="5471821" cy="32357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18750" y="6095238"/>
              <a:ext cx="5471821" cy="3235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36250" y="6504532"/>
            <a:ext cx="5724673" cy="3647849"/>
            <a:chOff x="5336250" y="6504532"/>
            <a:chExt cx="5724673" cy="36478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336250" y="6504532"/>
              <a:ext cx="5724673" cy="3647849"/>
              <a:chOff x="5336250" y="6504532"/>
              <a:chExt cx="5724673" cy="3647849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5708377" y="6504532"/>
                <a:ext cx="4980420" cy="2844829"/>
                <a:chOff x="5708377" y="6504532"/>
                <a:chExt cx="4980420" cy="2844829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5708377" y="6504532"/>
                  <a:ext cx="4980420" cy="2844829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298156" y="9460335"/>
                <a:ext cx="5515130" cy="76937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132707" y="8622901"/>
              <a:ext cx="1361273" cy="35714"/>
              <a:chOff x="9132707" y="8622901"/>
              <a:chExt cx="1361273" cy="3571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132707" y="8622901"/>
                <a:ext cx="1361273" cy="357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774378" y="8846393"/>
              <a:ext cx="1361273" cy="35714"/>
              <a:chOff x="5774378" y="8846393"/>
              <a:chExt cx="1361273" cy="3571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774378" y="8846393"/>
                <a:ext cx="1361273" cy="357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66481" y="1220014"/>
            <a:ext cx="5858506" cy="6943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78061" y="4049657"/>
            <a:ext cx="9955397" cy="5942178"/>
            <a:chOff x="6178061" y="4049657"/>
            <a:chExt cx="9955397" cy="59421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8061" y="4049657"/>
              <a:ext cx="9955397" cy="59421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52325" y="6619257"/>
            <a:ext cx="1587851" cy="1604565"/>
            <a:chOff x="11352325" y="6619257"/>
            <a:chExt cx="1587851" cy="16045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2325" y="6619257"/>
              <a:ext cx="1587851" cy="1604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90207" y="2296105"/>
            <a:ext cx="11786803" cy="1553093"/>
            <a:chOff x="5090207" y="2296105"/>
            <a:chExt cx="11786803" cy="15530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0207" y="2296105"/>
              <a:ext cx="11786803" cy="15530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8622" y="1667689"/>
            <a:ext cx="1563200" cy="2820031"/>
            <a:chOff x="5718622" y="1667689"/>
            <a:chExt cx="1563200" cy="28200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5718622" y="1667689"/>
              <a:ext cx="1563200" cy="282003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22299" y="2809699"/>
            <a:ext cx="1277597" cy="5065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28334" y="2339591"/>
            <a:ext cx="8151596" cy="155678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4825" y="2265630"/>
            <a:ext cx="2968899" cy="58150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963626" y="6020238"/>
            <a:ext cx="3114927" cy="150000"/>
            <a:chOff x="-963626" y="6020238"/>
            <a:chExt cx="3114927" cy="1500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963626" y="6020238"/>
              <a:ext cx="3114927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66481" y="1220014"/>
            <a:ext cx="4809934" cy="6943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5476" y="4057152"/>
            <a:ext cx="7576023" cy="5774806"/>
            <a:chOff x="7565476" y="4057152"/>
            <a:chExt cx="7576023" cy="57748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5476" y="4057152"/>
              <a:ext cx="7576023" cy="57748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77578" y="2623758"/>
            <a:ext cx="11795261" cy="1172854"/>
            <a:chOff x="5277578" y="2623758"/>
            <a:chExt cx="11795261" cy="11728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7578" y="2623758"/>
              <a:ext cx="11795261" cy="11728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49073" y="2152263"/>
            <a:ext cx="1172854" cy="2115844"/>
            <a:chOff x="5749073" y="2152263"/>
            <a:chExt cx="1172854" cy="21158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749073" y="2152263"/>
              <a:ext cx="1172854" cy="21158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29961" y="2945360"/>
            <a:ext cx="1304899" cy="50483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66192" y="2762267"/>
            <a:ext cx="8335355" cy="109552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4825" y="2265630"/>
            <a:ext cx="2968680" cy="58156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963626" y="6020238"/>
            <a:ext cx="3114927" cy="150000"/>
            <a:chOff x="-963626" y="6020238"/>
            <a:chExt cx="3114927" cy="15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963626" y="6020238"/>
              <a:ext cx="3114927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96966" y="1220014"/>
            <a:ext cx="5952315" cy="6943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64533" y="3803484"/>
            <a:ext cx="9365613" cy="5831227"/>
            <a:chOff x="6464533" y="3803484"/>
            <a:chExt cx="9365613" cy="58312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4533" y="3803484"/>
              <a:ext cx="9365613" cy="58312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68305" y="2417296"/>
            <a:ext cx="11795261" cy="1172854"/>
            <a:chOff x="5168305" y="2417296"/>
            <a:chExt cx="11795261" cy="11728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8305" y="2417296"/>
              <a:ext cx="11795261" cy="11728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39800" y="1945801"/>
            <a:ext cx="1172854" cy="2115844"/>
            <a:chOff x="5639800" y="1945801"/>
            <a:chExt cx="1172854" cy="21158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639800" y="1945801"/>
              <a:ext cx="1172854" cy="21158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20688" y="2738899"/>
            <a:ext cx="1304899" cy="50483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56916" y="2551361"/>
            <a:ext cx="9238775" cy="10999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83235" y="6471026"/>
            <a:ext cx="674300" cy="855058"/>
            <a:chOff x="8283235" y="6471026"/>
            <a:chExt cx="674300" cy="8550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83235" y="6471026"/>
              <a:ext cx="674300" cy="85505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4825" y="2265630"/>
            <a:ext cx="2968680" cy="58156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963626" y="6020238"/>
            <a:ext cx="3114927" cy="150000"/>
            <a:chOff x="-963626" y="6020238"/>
            <a:chExt cx="3114927" cy="1500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963626" y="6020238"/>
              <a:ext cx="3114927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96966" y="1220014"/>
            <a:ext cx="5662792" cy="6943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57515" y="2250390"/>
            <a:ext cx="9115595" cy="6154556"/>
            <a:chOff x="4057515" y="2250390"/>
            <a:chExt cx="9115595" cy="61545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7515" y="2250390"/>
              <a:ext cx="9115595" cy="61545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97587" y="4900592"/>
            <a:ext cx="7973228" cy="4782621"/>
            <a:chOff x="9797587" y="4900592"/>
            <a:chExt cx="7973228" cy="47826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97587" y="4900592"/>
              <a:ext cx="7973228" cy="478262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4825" y="2265630"/>
            <a:ext cx="2968680" cy="58156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963626" y="6020238"/>
            <a:ext cx="3114927" cy="150000"/>
            <a:chOff x="-963626" y="6020238"/>
            <a:chExt cx="3114927" cy="150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963626" y="6020238"/>
              <a:ext cx="3114927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96966" y="1220014"/>
            <a:ext cx="6521839" cy="7228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23754" y="2311343"/>
            <a:ext cx="10220419" cy="7111651"/>
            <a:chOff x="3923754" y="2311343"/>
            <a:chExt cx="10220419" cy="71116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3754" y="2311343"/>
              <a:ext cx="10220419" cy="71116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13274" y="4512105"/>
            <a:ext cx="8957540" cy="5318540"/>
            <a:chOff x="8813274" y="4512105"/>
            <a:chExt cx="8957540" cy="53185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13274" y="4512105"/>
              <a:ext cx="8957540" cy="53185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4825" y="2265630"/>
            <a:ext cx="2968680" cy="58156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963626" y="6020238"/>
            <a:ext cx="3114927" cy="150000"/>
            <a:chOff x="-963626" y="6020238"/>
            <a:chExt cx="3114927" cy="150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963626" y="6020238"/>
              <a:ext cx="3114927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06699" y="3686406"/>
            <a:ext cx="5312360" cy="831835"/>
            <a:chOff x="11406699" y="3686406"/>
            <a:chExt cx="5312360" cy="831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6699" y="3686406"/>
              <a:ext cx="5312360" cy="831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06699" y="4854838"/>
            <a:ext cx="5312360" cy="4455140"/>
            <a:chOff x="11406699" y="4854838"/>
            <a:chExt cx="5312360" cy="44551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6699" y="4854838"/>
              <a:ext cx="5312360" cy="44551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12040" y="1072573"/>
            <a:ext cx="7482250" cy="8816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28545" y="2212298"/>
            <a:ext cx="4180076" cy="11938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74217" y="4854838"/>
            <a:ext cx="5312360" cy="4455140"/>
            <a:chOff x="5174217" y="4854838"/>
            <a:chExt cx="5312360" cy="44551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4217" y="4854838"/>
              <a:ext cx="5312360" cy="44551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74217" y="3686406"/>
            <a:ext cx="5312360" cy="831835"/>
            <a:chOff x="5174217" y="3686406"/>
            <a:chExt cx="5312360" cy="8318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74217" y="3686406"/>
              <a:ext cx="5312360" cy="83183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97075" y="5190477"/>
            <a:ext cx="5227091" cy="377987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6827" y="3782998"/>
            <a:ext cx="4691271" cy="66360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71348" y="3767760"/>
            <a:ext cx="3780214" cy="66360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84668" y="4996696"/>
            <a:ext cx="4421738" cy="41911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4825" y="2265630"/>
            <a:ext cx="2968680" cy="58156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963626" y="6020238"/>
            <a:ext cx="3114927" cy="150000"/>
            <a:chOff x="-963626" y="6020238"/>
            <a:chExt cx="3114927" cy="150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-963626" y="6020238"/>
              <a:ext cx="3114927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8612" y="1028602"/>
            <a:ext cx="7119919" cy="2085363"/>
            <a:chOff x="1438612" y="1028602"/>
            <a:chExt cx="7119919" cy="2085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8612" y="1028602"/>
              <a:ext cx="7119919" cy="2085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9457" y="6906848"/>
            <a:ext cx="7650054" cy="28571"/>
            <a:chOff x="4639457" y="6906848"/>
            <a:chExt cx="765005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639457" y="6906848"/>
              <a:ext cx="76500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21345" y="3003726"/>
            <a:ext cx="10111641" cy="28571"/>
            <a:chOff x="8521345" y="3003726"/>
            <a:chExt cx="10111641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1345" y="3003726"/>
              <a:ext cx="10111641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3668" y="1125650"/>
            <a:ext cx="1660802" cy="28571"/>
            <a:chOff x="-173668" y="1125650"/>
            <a:chExt cx="1660802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3668" y="1125650"/>
              <a:ext cx="1660802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59737" y="1604518"/>
            <a:ext cx="566240" cy="933529"/>
            <a:chOff x="8859737" y="1604518"/>
            <a:chExt cx="566240" cy="9335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">
              <a:off x="8859737" y="1604518"/>
              <a:ext cx="566240" cy="9335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5905" y="1210178"/>
            <a:ext cx="6090909" cy="16870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54045" y="3597182"/>
            <a:ext cx="1258713" cy="598906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06206" y="3757644"/>
            <a:ext cx="5007221" cy="582258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12116" y="4714296"/>
            <a:ext cx="11218269" cy="9959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2116" y="6872269"/>
            <a:ext cx="8229850" cy="9959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4825" y="2265630"/>
            <a:ext cx="2968899" cy="58150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63626" y="6020238"/>
            <a:ext cx="3114927" cy="150000"/>
            <a:chOff x="-963626" y="6020238"/>
            <a:chExt cx="3114927" cy="150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963626" y="6020238"/>
              <a:ext cx="3114927" cy="1500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69807" y="2212298"/>
            <a:ext cx="2866191" cy="1165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01937" y="2948999"/>
            <a:ext cx="12327499" cy="1165287"/>
            <a:chOff x="4201937" y="2948999"/>
            <a:chExt cx="12327499" cy="1165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1937" y="2948999"/>
              <a:ext cx="12327499" cy="1165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3431" y="2477504"/>
            <a:ext cx="1172854" cy="2115844"/>
            <a:chOff x="4673431" y="2477504"/>
            <a:chExt cx="1172854" cy="21158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4673431" y="2477504"/>
              <a:ext cx="1172854" cy="21158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82678" y="3270602"/>
            <a:ext cx="1304746" cy="51744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90544" y="3046087"/>
            <a:ext cx="8416909" cy="5757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90544" y="3446820"/>
            <a:ext cx="9865718" cy="5757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58705" y="4672958"/>
            <a:ext cx="13507497" cy="4335923"/>
            <a:chOff x="3658705" y="4672958"/>
            <a:chExt cx="13507497" cy="43359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58705" y="4672958"/>
              <a:ext cx="13507497" cy="43359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45474" y="4760033"/>
            <a:ext cx="2457997" cy="4248849"/>
            <a:chOff x="4245474" y="4760033"/>
            <a:chExt cx="2457997" cy="42488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45474" y="4760033"/>
              <a:ext cx="2457997" cy="42488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2040" y="1072573"/>
            <a:ext cx="5312478" cy="88162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900" y="-1313447"/>
            <a:ext cx="15340269" cy="144991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63121" y="3071822"/>
            <a:ext cx="4951023" cy="54666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63967" y="6039205"/>
            <a:ext cx="7670134" cy="1425620"/>
            <a:chOff x="4263967" y="6039205"/>
            <a:chExt cx="7670134" cy="14256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3967" y="6039205"/>
              <a:ext cx="7670134" cy="14256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12040" y="1072573"/>
            <a:ext cx="5312478" cy="8816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90288" y="3008612"/>
            <a:ext cx="5806084" cy="6222928"/>
            <a:chOff x="4490288" y="3008612"/>
            <a:chExt cx="5806084" cy="62229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0288" y="3008612"/>
              <a:ext cx="5806084" cy="6222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46638" y="5578451"/>
            <a:ext cx="1214824" cy="971891"/>
            <a:chOff x="10946638" y="5578451"/>
            <a:chExt cx="1214824" cy="9718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46638" y="5578451"/>
              <a:ext cx="1214824" cy="9718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87450" y="3349877"/>
            <a:ext cx="1862251" cy="449343"/>
            <a:chOff x="5887450" y="3349877"/>
            <a:chExt cx="1862251" cy="4493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7450" y="3349877"/>
              <a:ext cx="1862251" cy="4493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12878" y="3198770"/>
            <a:ext cx="4790109" cy="5842612"/>
            <a:chOff x="12612878" y="3198770"/>
            <a:chExt cx="4790109" cy="584261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612878" y="3198770"/>
              <a:ext cx="4790109" cy="5842612"/>
              <a:chOff x="12612878" y="3198770"/>
              <a:chExt cx="4790109" cy="58426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12878" y="3198770"/>
                <a:ext cx="4790109" cy="584261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882770" y="3428439"/>
              <a:ext cx="4320056" cy="2987571"/>
              <a:chOff x="12882770" y="3428439"/>
              <a:chExt cx="4320056" cy="298757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882770" y="3428439"/>
                <a:ext cx="4320056" cy="298757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882770" y="6683899"/>
              <a:ext cx="4320056" cy="2074032"/>
              <a:chOff x="12882770" y="6683899"/>
              <a:chExt cx="4320056" cy="207403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82770" y="6683899"/>
                <a:ext cx="4320056" cy="207403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882770" y="3438177"/>
              <a:ext cx="1732992" cy="314544"/>
              <a:chOff x="12882770" y="3438177"/>
              <a:chExt cx="1732992" cy="31454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882770" y="3438177"/>
                <a:ext cx="1732992" cy="31454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882770" y="7003903"/>
              <a:ext cx="476785" cy="352360"/>
              <a:chOff x="12882770" y="7003903"/>
              <a:chExt cx="476785" cy="35236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882770" y="7003903"/>
                <a:ext cx="476785" cy="35236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901437" y="7720914"/>
              <a:ext cx="476785" cy="352360"/>
              <a:chOff x="12901437" y="7720914"/>
              <a:chExt cx="476785" cy="35236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901437" y="7720914"/>
                <a:ext cx="476785" cy="35236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882770" y="8436350"/>
              <a:ext cx="446308" cy="352360"/>
              <a:chOff x="12882770" y="8436350"/>
              <a:chExt cx="446308" cy="35236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882770" y="8436350"/>
                <a:ext cx="446308" cy="35236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12040" y="1072573"/>
            <a:ext cx="5312478" cy="88162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75739" y="3181988"/>
            <a:ext cx="6171429" cy="6192826"/>
            <a:chOff x="4075739" y="3181988"/>
            <a:chExt cx="6171429" cy="619282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75739" y="3181988"/>
              <a:ext cx="6171429" cy="4925819"/>
              <a:chOff x="4075739" y="3181988"/>
              <a:chExt cx="6171429" cy="492581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75739" y="3181988"/>
                <a:ext cx="6171429" cy="492581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192368" y="8605254"/>
              <a:ext cx="5938172" cy="769560"/>
              <a:chOff x="4192368" y="8605254"/>
              <a:chExt cx="5938172" cy="7695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4192368" y="8605254"/>
                <a:ext cx="5938172" cy="769560"/>
                <a:chOff x="4192368" y="8605254"/>
                <a:chExt cx="5938172" cy="769560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192368" y="8605254"/>
                  <a:ext cx="5938172" cy="769560"/>
                </a:xfrm>
                <a:prstGeom prst="rect">
                  <a:avLst/>
                </a:prstGeom>
              </p:spPr>
            </p:pic>
          </p:grpSp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59045" y="8720189"/>
                <a:ext cx="3262785" cy="5460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104148" y="3212822"/>
            <a:ext cx="6661224" cy="4941512"/>
            <a:chOff x="11104148" y="3212822"/>
            <a:chExt cx="6661224" cy="49415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34806" y="903336"/>
              <a:ext cx="13322449" cy="988302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04148" y="3212822"/>
              <a:ext cx="6661224" cy="49415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94624" y="3181988"/>
            <a:ext cx="5038095" cy="1357904"/>
            <a:chOff x="11094624" y="3181988"/>
            <a:chExt cx="5038095" cy="13579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94624" y="3181988"/>
              <a:ext cx="5038095" cy="13579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65674" y="8605254"/>
            <a:ext cx="5938172" cy="769560"/>
            <a:chOff x="11465674" y="8605254"/>
            <a:chExt cx="5938172" cy="76956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465674" y="8605254"/>
              <a:ext cx="5938172" cy="769560"/>
              <a:chOff x="11465674" y="8605254"/>
              <a:chExt cx="5938172" cy="76956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465674" y="8605254"/>
                <a:ext cx="5938172" cy="769560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32367" y="8720192"/>
              <a:ext cx="3716357" cy="5460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44231" y="2232699"/>
            <a:ext cx="3437642" cy="5555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79773" y="1072573"/>
            <a:ext cx="5532117" cy="88162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075739" y="3172465"/>
            <a:ext cx="4720956" cy="549473"/>
            <a:chOff x="4075739" y="3172465"/>
            <a:chExt cx="4720956" cy="54947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75739" y="3172465"/>
              <a:ext cx="4720956" cy="5494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04633" y="3291612"/>
            <a:ext cx="2234343" cy="1784292"/>
            <a:chOff x="8704633" y="3291612"/>
            <a:chExt cx="2234343" cy="1784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">
              <a:off x="7703925" y="2515929"/>
              <a:ext cx="4468685" cy="356858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8704633" y="3291612"/>
              <a:ext cx="2234343" cy="178429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94519" y="3556593"/>
            <a:ext cx="4441145" cy="1766632"/>
            <a:chOff x="4794519" y="3556593"/>
            <a:chExt cx="4441145" cy="17666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4519" y="3556593"/>
              <a:ext cx="4441145" cy="1766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71412" y="3657506"/>
            <a:ext cx="1264253" cy="1680479"/>
            <a:chOff x="7971412" y="3657506"/>
            <a:chExt cx="1264253" cy="16804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1412" y="3657506"/>
              <a:ext cx="1264253" cy="16804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94519" y="6374734"/>
            <a:ext cx="4545459" cy="1905888"/>
            <a:chOff x="4794519" y="6374734"/>
            <a:chExt cx="4545459" cy="1905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94519" y="6374734"/>
              <a:ext cx="4545459" cy="1905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75796" y="6299930"/>
            <a:ext cx="1264183" cy="1980693"/>
            <a:chOff x="8075796" y="6299930"/>
            <a:chExt cx="1264183" cy="19806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5796" y="6299930"/>
              <a:ext cx="1264183" cy="19806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11874" y="5388198"/>
            <a:ext cx="3348209" cy="4518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60255" y="8451950"/>
            <a:ext cx="3099990" cy="4518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71608" y="5777389"/>
            <a:ext cx="783205" cy="860531"/>
            <a:chOff x="9971608" y="5777389"/>
            <a:chExt cx="783205" cy="860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71608" y="5777389"/>
              <a:ext cx="783205" cy="8605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86444" y="3556593"/>
            <a:ext cx="5712312" cy="5302123"/>
            <a:chOff x="11386444" y="3556593"/>
            <a:chExt cx="5712312" cy="53021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86444" y="3556593"/>
              <a:ext cx="5712312" cy="53021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6647" y="3852606"/>
            <a:ext cx="5371905" cy="2071504"/>
            <a:chOff x="11556647" y="3852606"/>
            <a:chExt cx="5371905" cy="207150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556647" y="3950589"/>
              <a:ext cx="5267073" cy="1896837"/>
              <a:chOff x="11556647" y="3950589"/>
              <a:chExt cx="5267073" cy="189683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556647" y="3950589"/>
                <a:ext cx="5267073" cy="189683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298373" y="3852606"/>
              <a:ext cx="630179" cy="2071504"/>
              <a:chOff x="16298373" y="3852606"/>
              <a:chExt cx="630179" cy="20715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298373" y="3852606"/>
                <a:ext cx="630179" cy="207150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601610" y="6728664"/>
            <a:ext cx="5267073" cy="1729389"/>
            <a:chOff x="11601610" y="6728664"/>
            <a:chExt cx="5267073" cy="17293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01610" y="6728664"/>
              <a:ext cx="5267073" cy="1729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089920" y="6639223"/>
            <a:ext cx="823484" cy="1818830"/>
            <a:chOff x="16089920" y="6639223"/>
            <a:chExt cx="823484" cy="181883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89920" y="6639223"/>
              <a:ext cx="823484" cy="18188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096143" y="6034347"/>
            <a:ext cx="322728" cy="515984"/>
            <a:chOff x="14096143" y="6034347"/>
            <a:chExt cx="322728" cy="51598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96143" y="6034347"/>
              <a:ext cx="322728" cy="51598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44231" y="2232699"/>
            <a:ext cx="3437642" cy="55553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79773" y="1072573"/>
            <a:ext cx="5532117" cy="88162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2989" y="3852600"/>
            <a:ext cx="7044902" cy="5030611"/>
            <a:chOff x="10572989" y="3852600"/>
            <a:chExt cx="7044902" cy="503061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72989" y="3852600"/>
              <a:ext cx="7044902" cy="5030611"/>
              <a:chOff x="10572989" y="3852600"/>
              <a:chExt cx="7044902" cy="503061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572989" y="3852600"/>
                <a:ext cx="7044902" cy="503061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834049" y="4144616"/>
              <a:ext cx="6586811" cy="2527998"/>
              <a:chOff x="10834049" y="4144616"/>
              <a:chExt cx="6586811" cy="252799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834049" y="4144616"/>
                <a:ext cx="6586811" cy="252799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780069" y="7027680"/>
              <a:ext cx="6586811" cy="1559904"/>
              <a:chOff x="10780069" y="7027680"/>
              <a:chExt cx="6586811" cy="155990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780069" y="7027680"/>
                <a:ext cx="6586811" cy="155990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642371" y="3499764"/>
            <a:ext cx="4866667" cy="1619048"/>
            <a:chOff x="4642371" y="3499764"/>
            <a:chExt cx="4866667" cy="161904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642371" y="3499764"/>
              <a:ext cx="4861005" cy="1616254"/>
              <a:chOff x="4642371" y="3499764"/>
              <a:chExt cx="4861005" cy="161625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42371" y="3499764"/>
                <a:ext cx="4861005" cy="161625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756690" y="4374546"/>
              <a:ext cx="541642" cy="728974"/>
              <a:chOff x="4756690" y="4374546"/>
              <a:chExt cx="541642" cy="72897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56690" y="4374546"/>
                <a:ext cx="541642" cy="72897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879244" y="5409706"/>
            <a:ext cx="4387259" cy="1757544"/>
            <a:chOff x="4879244" y="5409706"/>
            <a:chExt cx="4387259" cy="175754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879244" y="5409706"/>
              <a:ext cx="4387259" cy="1757544"/>
              <a:chOff x="4879244" y="5409706"/>
              <a:chExt cx="4387259" cy="175754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79244" y="5409706"/>
                <a:ext cx="4387259" cy="175754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35264" y="6034739"/>
              <a:ext cx="1343927" cy="47778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04947" y="5749045"/>
              <a:ext cx="1244936" cy="47778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04947" y="6409947"/>
              <a:ext cx="1263984" cy="477784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6613638" y="6271680"/>
              <a:ext cx="1300699" cy="31498"/>
              <a:chOff x="6613638" y="6271680"/>
              <a:chExt cx="1300699" cy="3149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613638" y="6271680"/>
                <a:ext cx="1300699" cy="31498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72341" y="6090662"/>
              <a:ext cx="1036527" cy="4587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79244" y="7478503"/>
            <a:ext cx="4387259" cy="1757544"/>
            <a:chOff x="4879244" y="7478503"/>
            <a:chExt cx="4387259" cy="175754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879244" y="7478503"/>
              <a:ext cx="4387259" cy="1757544"/>
              <a:chOff x="4879244" y="7478503"/>
              <a:chExt cx="4387259" cy="175754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879244" y="7478503"/>
                <a:ext cx="4387259" cy="1757544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32396" y="8103533"/>
              <a:ext cx="1349660" cy="477784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04944" y="7817843"/>
              <a:ext cx="2145736" cy="47778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02746" y="8478743"/>
              <a:ext cx="1131127" cy="458736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6613638" y="8340476"/>
              <a:ext cx="1951735" cy="31498"/>
              <a:chOff x="6613638" y="8340476"/>
              <a:chExt cx="1951735" cy="3149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613638" y="8340476"/>
                <a:ext cx="1951735" cy="31498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8611019" y="6633089"/>
            <a:ext cx="1481833" cy="986584"/>
            <a:chOff x="8611019" y="6633089"/>
            <a:chExt cx="1481833" cy="98658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4400000">
              <a:off x="7934498" y="6204192"/>
              <a:ext cx="2963666" cy="197316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4400000">
              <a:off x="8611019" y="6633089"/>
              <a:ext cx="1481833" cy="98658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598765" y="5644160"/>
            <a:ext cx="1097301" cy="961656"/>
            <a:chOff x="9598765" y="5644160"/>
            <a:chExt cx="1097301" cy="96165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12883" y="5226101"/>
              <a:ext cx="2194602" cy="1923311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98765" y="5644160"/>
              <a:ext cx="1097301" cy="96165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944230" y="2232697"/>
            <a:ext cx="3699261" cy="55069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979773" y="1072573"/>
            <a:ext cx="5532117" cy="88162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81729" y="3013544"/>
            <a:ext cx="3602992" cy="5143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23675" y="3514981"/>
            <a:ext cx="3838095" cy="2333333"/>
            <a:chOff x="5723675" y="3514981"/>
            <a:chExt cx="3838095" cy="233333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723675" y="3514981"/>
              <a:ext cx="3833916" cy="2326995"/>
              <a:chOff x="5723675" y="3514981"/>
              <a:chExt cx="3833916" cy="23269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723675" y="3514981"/>
                <a:ext cx="3833916" cy="232699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748696" y="3514981"/>
              <a:ext cx="808895" cy="2110047"/>
              <a:chOff x="8748696" y="3514981"/>
              <a:chExt cx="808895" cy="211004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748696" y="3514981"/>
                <a:ext cx="808895" cy="211004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49592" y="6183526"/>
            <a:ext cx="3322266" cy="4871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89139" y="6642855"/>
            <a:ext cx="3907619" cy="2868264"/>
            <a:chOff x="5689139" y="6642855"/>
            <a:chExt cx="3907619" cy="28682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689139" y="6712796"/>
              <a:ext cx="2425876" cy="1757140"/>
              <a:chOff x="5689139" y="6712796"/>
              <a:chExt cx="2425876" cy="175714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89139" y="6712796"/>
                <a:ext cx="2425876" cy="17571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757516" y="6642855"/>
              <a:ext cx="440984" cy="905465"/>
              <a:chOff x="6757516" y="6642855"/>
              <a:chExt cx="440984" cy="90546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757516" y="6642855"/>
                <a:ext cx="440984" cy="90546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300397" y="7140068"/>
              <a:ext cx="1219522" cy="1068768"/>
              <a:chOff x="7300397" y="7140068"/>
              <a:chExt cx="1219522" cy="106876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4680000">
                <a:off x="6760395" y="6675443"/>
                <a:ext cx="2439045" cy="2137537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4680000">
                <a:off x="7300397" y="7140068"/>
                <a:ext cx="1219522" cy="106876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396758" y="8206357"/>
              <a:ext cx="2199548" cy="1299514"/>
              <a:chOff x="7396758" y="8206357"/>
              <a:chExt cx="2199548" cy="129951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81805" y="7641421"/>
                <a:ext cx="4399095" cy="2599028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396758" y="8206357"/>
                <a:ext cx="2199548" cy="1299514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44230" y="2232697"/>
            <a:ext cx="3898927" cy="54601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79773" y="1072573"/>
            <a:ext cx="5532117" cy="88162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946637" y="4653727"/>
            <a:ext cx="6393175" cy="3404348"/>
            <a:chOff x="10946637" y="4653727"/>
            <a:chExt cx="6393175" cy="340434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946637" y="4653727"/>
              <a:ext cx="6393175" cy="2173178"/>
              <a:chOff x="10946637" y="4653727"/>
              <a:chExt cx="6393175" cy="2173178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0946637" y="4700995"/>
                <a:ext cx="6333106" cy="2094134"/>
                <a:chOff x="10946637" y="4700995"/>
                <a:chExt cx="6333106" cy="2094134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0946637" y="4700995"/>
                  <a:ext cx="6333106" cy="2094134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6505129" y="4653727"/>
                <a:ext cx="834682" cy="2173178"/>
                <a:chOff x="16505129" y="4653727"/>
                <a:chExt cx="834682" cy="217317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6505129" y="4653727"/>
                  <a:ext cx="834682" cy="217317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10946637" y="7124742"/>
              <a:ext cx="6333106" cy="926348"/>
              <a:chOff x="10946637" y="7124742"/>
              <a:chExt cx="6333106" cy="92634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946637" y="7124742"/>
                <a:ext cx="6333106" cy="92634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526127" y="7806233"/>
              <a:ext cx="5045274" cy="26990"/>
              <a:chOff x="11526127" y="7806233"/>
              <a:chExt cx="5045274" cy="2699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526127" y="7806233"/>
                <a:ext cx="5045274" cy="26990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907089" y="4132094"/>
            <a:ext cx="3381552" cy="45858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7374" y="3220040"/>
            <a:ext cx="11138525" cy="6295731"/>
            <a:chOff x="5377374" y="3220040"/>
            <a:chExt cx="11138525" cy="629573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371914" y="3220040"/>
              <a:ext cx="5143985" cy="6295731"/>
              <a:chOff x="11371914" y="3220040"/>
              <a:chExt cx="5143985" cy="629573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371914" y="3220040"/>
                <a:ext cx="5143985" cy="629573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377374" y="4111240"/>
              <a:ext cx="5110540" cy="3899327"/>
              <a:chOff x="5377374" y="4111240"/>
              <a:chExt cx="5110540" cy="389932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77374" y="4111240"/>
                <a:ext cx="5110540" cy="389932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540086" y="3338340"/>
              <a:ext cx="3129271" cy="1998086"/>
              <a:chOff x="11540086" y="3338340"/>
              <a:chExt cx="3129271" cy="19980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540086" y="3338340"/>
                <a:ext cx="3129271" cy="199808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104721" y="5336426"/>
              <a:ext cx="3111929" cy="2021746"/>
              <a:chOff x="13104721" y="5336426"/>
              <a:chExt cx="3111929" cy="202174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104721" y="5336426"/>
                <a:ext cx="3111929" cy="202174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570150" y="7358172"/>
              <a:ext cx="3099207" cy="2049243"/>
              <a:chOff x="11570150" y="7358172"/>
              <a:chExt cx="3099207" cy="204924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70150" y="7358172"/>
                <a:ext cx="3099207" cy="2049243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44230" y="2232697"/>
            <a:ext cx="3300880" cy="5460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79773" y="1072573"/>
            <a:ext cx="5312478" cy="88162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4230" y="2232697"/>
            <a:ext cx="4050975" cy="5650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9773" y="1072573"/>
            <a:ext cx="5312478" cy="8816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98779" y="3325407"/>
            <a:ext cx="5159982" cy="6315311"/>
            <a:chOff x="11198779" y="3325407"/>
            <a:chExt cx="5159982" cy="63153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8779" y="3325407"/>
              <a:ext cx="5159982" cy="63153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34512" y="5687346"/>
            <a:ext cx="4491894" cy="3641413"/>
            <a:chOff x="5534512" y="5687346"/>
            <a:chExt cx="4491894" cy="36414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4512" y="5687346"/>
              <a:ext cx="4491894" cy="36414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07030" y="3444075"/>
            <a:ext cx="3154826" cy="2075169"/>
            <a:chOff x="11407030" y="3444075"/>
            <a:chExt cx="3154826" cy="20751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07030" y="3444075"/>
              <a:ext cx="3154826" cy="20751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84442" y="5510454"/>
            <a:ext cx="3208416" cy="2029244"/>
            <a:chOff x="12984442" y="5510454"/>
            <a:chExt cx="3208416" cy="20292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84442" y="5510454"/>
              <a:ext cx="3208416" cy="2029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33825" y="7539697"/>
            <a:ext cx="3154826" cy="1962334"/>
            <a:chOff x="11433825" y="7539697"/>
            <a:chExt cx="3154826" cy="19623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33825" y="7539697"/>
              <a:ext cx="3154826" cy="19623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34512" y="3701032"/>
            <a:ext cx="4418617" cy="1750261"/>
            <a:chOff x="5534512" y="3701032"/>
            <a:chExt cx="4418617" cy="17502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34512" y="3701032"/>
              <a:ext cx="4418617" cy="17502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34512" y="4685264"/>
            <a:ext cx="2400236" cy="732220"/>
            <a:chOff x="5534512" y="4685264"/>
            <a:chExt cx="2400236" cy="73222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34512" y="4685264"/>
              <a:ext cx="2400236" cy="73222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8608" y="4460783"/>
            <a:ext cx="4172158" cy="150000"/>
            <a:chOff x="-1488608" y="4460783"/>
            <a:chExt cx="4172158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1488608" y="4460783"/>
              <a:ext cx="4172158" cy="15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21908" y="6952264"/>
            <a:ext cx="4734114" cy="28571"/>
            <a:chOff x="-221908" y="6952264"/>
            <a:chExt cx="4734114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221908" y="6952264"/>
              <a:ext cx="4734114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78873" y="5805201"/>
            <a:ext cx="12383229" cy="1218491"/>
            <a:chOff x="4478873" y="5805201"/>
            <a:chExt cx="12383229" cy="1218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73" y="5805201"/>
              <a:ext cx="12383229" cy="1218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78873" y="2003581"/>
            <a:ext cx="12383229" cy="1218491"/>
            <a:chOff x="4478873" y="2003581"/>
            <a:chExt cx="12383229" cy="121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8873" y="2003581"/>
              <a:ext cx="12383229" cy="12184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95001" y="1327218"/>
            <a:ext cx="516186" cy="777986"/>
            <a:chOff x="3295001" y="1327218"/>
            <a:chExt cx="516186" cy="7779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140000">
              <a:off x="3295001" y="1327218"/>
              <a:ext cx="516186" cy="7779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09598" y="3146285"/>
            <a:ext cx="9072561" cy="28571"/>
            <a:chOff x="9309598" y="3146285"/>
            <a:chExt cx="9072561" cy="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09598" y="3146285"/>
              <a:ext cx="9072561" cy="2857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90935" y="2183278"/>
            <a:ext cx="11311536" cy="88162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17925" y="2620449"/>
            <a:ext cx="10721308" cy="289958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90935" y="5969269"/>
            <a:ext cx="7752250" cy="8816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82230" y="7282602"/>
            <a:ext cx="11062737" cy="143672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4825" y="2265630"/>
            <a:ext cx="2969043" cy="45902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24978" y="3502844"/>
            <a:ext cx="6362553" cy="5197359"/>
            <a:chOff x="11124978" y="3502844"/>
            <a:chExt cx="6362553" cy="51973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24978" y="3502844"/>
              <a:ext cx="6362553" cy="51973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38955" y="7646462"/>
            <a:ext cx="3019386" cy="8249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41623" y="3898790"/>
            <a:ext cx="5727702" cy="3450852"/>
            <a:chOff x="11441623" y="3898790"/>
            <a:chExt cx="5727702" cy="34508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41623" y="3898790"/>
              <a:ext cx="5727702" cy="34508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05742" y="3502844"/>
            <a:ext cx="6362553" cy="5197359"/>
            <a:chOff x="4405742" y="3502844"/>
            <a:chExt cx="6362553" cy="51973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5742" y="3502844"/>
              <a:ext cx="6362553" cy="51973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90023" y="7790830"/>
            <a:ext cx="3048433" cy="5001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23168" y="3898790"/>
            <a:ext cx="5727702" cy="3450852"/>
            <a:chOff x="4723168" y="3898790"/>
            <a:chExt cx="5727702" cy="34508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23168" y="3898790"/>
              <a:ext cx="5727702" cy="345085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44230" y="2232697"/>
            <a:ext cx="2819785" cy="54601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79773" y="1072573"/>
            <a:ext cx="5312478" cy="88162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70690" y="3344165"/>
            <a:ext cx="6686731" cy="5778009"/>
            <a:chOff x="5070690" y="3344165"/>
            <a:chExt cx="6686731" cy="57780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0690" y="3344165"/>
              <a:ext cx="6686731" cy="57780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0406" y="8115827"/>
            <a:ext cx="3170564" cy="8660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82921" y="3782162"/>
            <a:ext cx="5662268" cy="4210369"/>
            <a:chOff x="5582921" y="3782162"/>
            <a:chExt cx="5662268" cy="42103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2921" y="3782162"/>
              <a:ext cx="5662268" cy="42103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33699" y="3741469"/>
            <a:ext cx="3988884" cy="4983402"/>
            <a:chOff x="12833699" y="3741469"/>
            <a:chExt cx="3988884" cy="49834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99618" y="1510128"/>
              <a:ext cx="7977768" cy="996680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33699" y="3741469"/>
              <a:ext cx="3988884" cy="49834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91656" y="3885392"/>
            <a:ext cx="2396349" cy="2479833"/>
            <a:chOff x="10491656" y="3885392"/>
            <a:chExt cx="2396349" cy="24798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520000">
              <a:off x="9423825" y="2775820"/>
              <a:ext cx="4792698" cy="495966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520000">
              <a:off x="10491656" y="3885392"/>
              <a:ext cx="2396349" cy="24798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258" y="455392"/>
            <a:ext cx="2528070" cy="66359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44230" y="2232697"/>
            <a:ext cx="2657747" cy="54601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79773" y="1072573"/>
            <a:ext cx="5312478" cy="8816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75664" y="1415685"/>
            <a:ext cx="12201346" cy="2184655"/>
            <a:chOff x="4175664" y="1415685"/>
            <a:chExt cx="12201346" cy="21846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5664" y="1415685"/>
              <a:ext cx="12201346" cy="2184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0019" y="2496146"/>
            <a:ext cx="11795261" cy="28571"/>
            <a:chOff x="4380019" y="2496146"/>
            <a:chExt cx="11795261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0019" y="2496146"/>
              <a:ext cx="11795261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47134" y="2748134"/>
            <a:ext cx="8821681" cy="5640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28087" y="1634278"/>
            <a:ext cx="7111498" cy="7837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23307" y="1555117"/>
            <a:ext cx="10226846" cy="105678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52528" y="3799220"/>
            <a:ext cx="6050755" cy="6161214"/>
            <a:chOff x="10352528" y="3799220"/>
            <a:chExt cx="6050755" cy="61612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52528" y="3799220"/>
              <a:ext cx="6050755" cy="6161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70354" y="4068885"/>
            <a:ext cx="5552381" cy="5602551"/>
            <a:chOff x="10570354" y="4068885"/>
            <a:chExt cx="5552381" cy="560255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599423" y="4068885"/>
              <a:ext cx="5493281" cy="2490802"/>
              <a:chOff x="10599423" y="4068885"/>
              <a:chExt cx="5493281" cy="249080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599423" y="4068885"/>
                <a:ext cx="5493281" cy="249080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570354" y="7138102"/>
              <a:ext cx="5551419" cy="2528328"/>
              <a:chOff x="10570354" y="7138102"/>
              <a:chExt cx="5551419" cy="252832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570354" y="7138102"/>
                <a:ext cx="5551419" cy="252832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727473" y="4368511"/>
              <a:ext cx="352107" cy="46178"/>
              <a:chOff x="11727473" y="4368511"/>
              <a:chExt cx="352107" cy="4617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727473" y="4368511"/>
                <a:ext cx="352107" cy="4617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913050" y="7969345"/>
              <a:ext cx="4156218" cy="46178"/>
              <a:chOff x="11913050" y="7969345"/>
              <a:chExt cx="4156218" cy="4617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913050" y="7969345"/>
                <a:ext cx="4156218" cy="4617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727473" y="6371259"/>
              <a:ext cx="369074" cy="46178"/>
              <a:chOff x="11727473" y="6371259"/>
              <a:chExt cx="369074" cy="4617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727473" y="6371259"/>
                <a:ext cx="369074" cy="46178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2040" y="1072573"/>
            <a:ext cx="5532003" cy="88162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44230" y="2232697"/>
            <a:ext cx="3587194" cy="5339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49007" y="3482481"/>
            <a:ext cx="5530230" cy="4827375"/>
            <a:chOff x="5049007" y="3482481"/>
            <a:chExt cx="5530230" cy="48273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9007" y="3482481"/>
              <a:ext cx="5530230" cy="48273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62096" y="3760604"/>
            <a:ext cx="5104052" cy="1134234"/>
            <a:chOff x="5262096" y="3760604"/>
            <a:chExt cx="5104052" cy="11342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096" y="3760604"/>
              <a:ext cx="5104052" cy="11342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62096" y="5747451"/>
            <a:ext cx="5104052" cy="2258518"/>
            <a:chOff x="5262096" y="5747451"/>
            <a:chExt cx="5104052" cy="22585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62096" y="5747451"/>
              <a:ext cx="5104052" cy="22585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43678" y="3482481"/>
            <a:ext cx="5530230" cy="4827375"/>
            <a:chOff x="11843678" y="3482481"/>
            <a:chExt cx="5530230" cy="482737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843678" y="3482481"/>
              <a:ext cx="5530230" cy="4827375"/>
              <a:chOff x="11843678" y="3482481"/>
              <a:chExt cx="5530230" cy="482737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43678" y="3482481"/>
                <a:ext cx="5530230" cy="482737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020195" y="3760604"/>
              <a:ext cx="5104052" cy="2674327"/>
              <a:chOff x="12020195" y="3760604"/>
              <a:chExt cx="5104052" cy="26743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020195" y="3760604"/>
                <a:ext cx="5104052" cy="267432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020195" y="6763378"/>
              <a:ext cx="5104052" cy="1081103"/>
              <a:chOff x="12020195" y="6763378"/>
              <a:chExt cx="5104052" cy="108110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020195" y="6763378"/>
                <a:ext cx="5104052" cy="108110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819855" y="5465903"/>
            <a:ext cx="783205" cy="860531"/>
            <a:chOff x="10819855" y="5465903"/>
            <a:chExt cx="783205" cy="86053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19855" y="5465903"/>
              <a:ext cx="783205" cy="8605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45870" y="6406360"/>
            <a:ext cx="369074" cy="46178"/>
            <a:chOff x="12945870" y="6406360"/>
            <a:chExt cx="369074" cy="4617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45870" y="6406360"/>
              <a:ext cx="369074" cy="461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87302" y="6704762"/>
            <a:ext cx="5119940" cy="1275511"/>
            <a:chOff x="11987302" y="6704762"/>
            <a:chExt cx="5119940" cy="127551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87302" y="6704762"/>
              <a:ext cx="5119940" cy="127551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2040" y="1072573"/>
            <a:ext cx="5532003" cy="88162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44230" y="2232697"/>
            <a:ext cx="3533861" cy="5720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99383" y="3350956"/>
            <a:ext cx="12219164" cy="4411028"/>
            <a:chOff x="5199383" y="3350956"/>
            <a:chExt cx="12219164" cy="44110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199383" y="3350956"/>
              <a:ext cx="12219164" cy="4411028"/>
              <a:chOff x="5199383" y="3350956"/>
              <a:chExt cx="12219164" cy="441102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99383" y="3350956"/>
                <a:ext cx="12219164" cy="441102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506222" y="3875410"/>
              <a:ext cx="5338046" cy="3333024"/>
              <a:chOff x="11506222" y="3875410"/>
              <a:chExt cx="5338046" cy="333302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06222" y="3875410"/>
                <a:ext cx="5338046" cy="33330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608591" y="3875410"/>
              <a:ext cx="5338046" cy="3333024"/>
              <a:chOff x="5608591" y="3875410"/>
              <a:chExt cx="5338046" cy="33330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08591" y="3875410"/>
                <a:ext cx="5338046" cy="333302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406926" y="3797488"/>
              <a:ext cx="537780" cy="3511182"/>
              <a:chOff x="16406926" y="3797488"/>
              <a:chExt cx="537780" cy="351118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406926" y="3797488"/>
                <a:ext cx="537780" cy="3511182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79773" y="1072573"/>
            <a:ext cx="5971403" cy="8816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08840" y="2263725"/>
            <a:ext cx="9137480" cy="570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69466" y="3400103"/>
            <a:ext cx="5672410" cy="5147453"/>
            <a:chOff x="10869466" y="3400103"/>
            <a:chExt cx="5672410" cy="51474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9466" y="3400103"/>
              <a:ext cx="5672410" cy="51474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94889" y="3745796"/>
            <a:ext cx="5076190" cy="4417972"/>
            <a:chOff x="11194889" y="3745796"/>
            <a:chExt cx="5076190" cy="441797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194889" y="3745796"/>
              <a:ext cx="5076190" cy="780952"/>
              <a:chOff x="11194889" y="3745796"/>
              <a:chExt cx="5076190" cy="780952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1194889" y="3745796"/>
                <a:ext cx="5068610" cy="779786"/>
                <a:chOff x="11194889" y="3745796"/>
                <a:chExt cx="5068610" cy="779786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1194889" y="3745796"/>
                  <a:ext cx="5068610" cy="779786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5394078" y="4173560"/>
                <a:ext cx="752102" cy="37926"/>
                <a:chOff x="15394078" y="4173560"/>
                <a:chExt cx="752102" cy="3792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5394078" y="4173560"/>
                  <a:ext cx="752102" cy="37926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1618032" y="4182154"/>
                <a:ext cx="752102" cy="37926"/>
                <a:chOff x="11618032" y="4182154"/>
                <a:chExt cx="752102" cy="37926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618032" y="4182154"/>
                  <a:ext cx="752102" cy="3792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1467290" y="5326945"/>
              <a:ext cx="4523810" cy="2836823"/>
              <a:chOff x="11467290" y="5326945"/>
              <a:chExt cx="4523810" cy="283682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19672" y="5279327"/>
                <a:ext cx="3804272" cy="1354910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419672" y="7665356"/>
                <a:ext cx="3648910" cy="571414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13567830" y="6869904"/>
                <a:ext cx="322728" cy="515984"/>
                <a:chOff x="13567830" y="6869904"/>
                <a:chExt cx="322728" cy="515984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3567830" y="6869904"/>
                  <a:ext cx="322728" cy="51598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5351400" y="3400103"/>
            <a:ext cx="4971429" cy="5147453"/>
            <a:chOff x="5351400" y="3400103"/>
            <a:chExt cx="4971429" cy="51474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51400" y="3400103"/>
              <a:ext cx="4971429" cy="514745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42773" y="7372792"/>
            <a:ext cx="4288138" cy="99299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726683" y="3799220"/>
            <a:ext cx="4251225" cy="3468723"/>
            <a:chOff x="5726683" y="3799220"/>
            <a:chExt cx="4251225" cy="346872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26683" y="3799220"/>
              <a:ext cx="4251225" cy="346872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73858" y="5113170"/>
            <a:ext cx="796727" cy="36973"/>
            <a:chOff x="6573858" y="5113170"/>
            <a:chExt cx="796727" cy="3697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73858" y="5113170"/>
              <a:ext cx="796727" cy="3697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26683" y="4951711"/>
            <a:ext cx="816876" cy="214895"/>
            <a:chOff x="5726683" y="4951711"/>
            <a:chExt cx="816876" cy="2148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26683" y="4951711"/>
              <a:ext cx="816876" cy="21489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814401" y="4282833"/>
            <a:ext cx="590196" cy="214895"/>
            <a:chOff x="6814401" y="4282833"/>
            <a:chExt cx="590196" cy="2148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14401" y="4282833"/>
              <a:ext cx="590196" cy="21489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79773" y="1072573"/>
            <a:ext cx="5971403" cy="8816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08840" y="2263725"/>
            <a:ext cx="9168632" cy="570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05854" y="3401500"/>
            <a:ext cx="11766986" cy="5357418"/>
            <a:chOff x="5105854" y="3401500"/>
            <a:chExt cx="11766986" cy="53574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5854" y="3401500"/>
              <a:ext cx="11766986" cy="5357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20000" y="4042524"/>
            <a:ext cx="5324268" cy="2626920"/>
            <a:chOff x="11520000" y="4042524"/>
            <a:chExt cx="5324268" cy="2626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72382" y="3994906"/>
              <a:ext cx="5300024" cy="145014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6558" y="6178846"/>
              <a:ext cx="3394595" cy="57141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884716" y="5528883"/>
              <a:ext cx="322728" cy="515984"/>
              <a:chOff x="13884716" y="5528883"/>
              <a:chExt cx="322728" cy="51598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84716" y="5528883"/>
                <a:ext cx="322728" cy="51598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72382" y="6906134"/>
            <a:ext cx="4824481" cy="6190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72382" y="7627300"/>
            <a:ext cx="4904852" cy="6190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22239" y="9133278"/>
            <a:ext cx="4062566" cy="571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40170" y="3789696"/>
            <a:ext cx="5177857" cy="4597583"/>
            <a:chOff x="5440170" y="3789696"/>
            <a:chExt cx="5177857" cy="45975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40170" y="3789696"/>
              <a:ext cx="5177857" cy="45975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78265" y="7082769"/>
            <a:ext cx="3690001" cy="37926"/>
            <a:chOff x="5478265" y="7082769"/>
            <a:chExt cx="3690001" cy="379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78265" y="7082769"/>
              <a:ext cx="3690001" cy="379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68714" y="8137688"/>
            <a:ext cx="1986018" cy="37926"/>
            <a:chOff x="7868714" y="8137688"/>
            <a:chExt cx="1986018" cy="379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8714" y="8137688"/>
              <a:ext cx="1986018" cy="379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85687" y="8300069"/>
            <a:ext cx="4204544" cy="37926"/>
            <a:chOff x="5485687" y="8300069"/>
            <a:chExt cx="4204544" cy="379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85687" y="8300069"/>
              <a:ext cx="4204544" cy="379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78265" y="7232480"/>
            <a:ext cx="3690001" cy="37926"/>
            <a:chOff x="5478265" y="7232480"/>
            <a:chExt cx="3690001" cy="3792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78265" y="7232480"/>
              <a:ext cx="3690001" cy="3792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478265" y="7396452"/>
            <a:ext cx="3690001" cy="37926"/>
            <a:chOff x="5478265" y="7396452"/>
            <a:chExt cx="3690001" cy="3792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78265" y="7396452"/>
              <a:ext cx="3690001" cy="3792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79773" y="1072573"/>
            <a:ext cx="5971403" cy="8816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08840" y="2263725"/>
            <a:ext cx="9168632" cy="5708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08106" y="9133278"/>
            <a:ext cx="4100661" cy="57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10554" y="3401500"/>
            <a:ext cx="10008432" cy="5357418"/>
            <a:chOff x="5810554" y="3401500"/>
            <a:chExt cx="10008432" cy="53574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0554" y="3401500"/>
              <a:ext cx="10008432" cy="53574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13346" y="3947430"/>
            <a:ext cx="3102024" cy="13862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13334" y="6071010"/>
            <a:ext cx="2558625" cy="9739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13346" y="7348830"/>
            <a:ext cx="2010729" cy="9644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56457" y="3742077"/>
            <a:ext cx="4990476" cy="4695238"/>
            <a:chOff x="6156457" y="3742077"/>
            <a:chExt cx="4990476" cy="469523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156457" y="3742077"/>
              <a:ext cx="4981647" cy="4688038"/>
              <a:chOff x="6156457" y="3742077"/>
              <a:chExt cx="4981647" cy="468803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156457" y="3742077"/>
                <a:ext cx="4981647" cy="468803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13752" y="3725935"/>
              <a:ext cx="507776" cy="57141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59617" y="3725935"/>
              <a:ext cx="628386" cy="57141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80206" y="6296408"/>
              <a:ext cx="507776" cy="5714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79773" y="1072573"/>
            <a:ext cx="5971403" cy="8816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08840" y="2263725"/>
            <a:ext cx="9168632" cy="5708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22239" y="9133278"/>
            <a:ext cx="4100661" cy="57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78699" y="3214286"/>
            <a:ext cx="4209619" cy="5684919"/>
            <a:chOff x="11578699" y="3214286"/>
            <a:chExt cx="4209619" cy="56849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78699" y="3214286"/>
              <a:ext cx="4209619" cy="56849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97814" y="3776431"/>
            <a:ext cx="4030055" cy="4560628"/>
            <a:chOff x="5997814" y="3776431"/>
            <a:chExt cx="4030055" cy="456062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997814" y="3776431"/>
              <a:ext cx="4030055" cy="4560628"/>
              <a:chOff x="5997814" y="3776431"/>
              <a:chExt cx="4030055" cy="456062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997814" y="3776431"/>
                <a:ext cx="4030055" cy="456062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03892" y="7611437"/>
              <a:ext cx="2617995" cy="57141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326777" y="4154694"/>
              <a:ext cx="3372130" cy="3336995"/>
              <a:chOff x="6326777" y="4154694"/>
              <a:chExt cx="3372130" cy="33369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326777" y="4154694"/>
                <a:ext cx="3372130" cy="333699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2057244" y="3486113"/>
            <a:ext cx="3276190" cy="1656744"/>
            <a:chOff x="12057244" y="3486113"/>
            <a:chExt cx="3276190" cy="16567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36552" y="4652259"/>
              <a:ext cx="2782690" cy="57141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2057244" y="3486113"/>
              <a:ext cx="3270329" cy="1131379"/>
              <a:chOff x="12057244" y="3486113"/>
              <a:chExt cx="3270329" cy="113137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057244" y="3486113"/>
                <a:ext cx="3270329" cy="113137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1989018" y="5409752"/>
            <a:ext cx="3419048" cy="1235654"/>
            <a:chOff x="11989018" y="5409752"/>
            <a:chExt cx="3419048" cy="123565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98219" y="6153343"/>
              <a:ext cx="2764014" cy="57141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989018" y="5409752"/>
              <a:ext cx="3412641" cy="775206"/>
              <a:chOff x="11989018" y="5409752"/>
              <a:chExt cx="3412641" cy="77520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989018" y="5409752"/>
                <a:ext cx="3412641" cy="77520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4232375" y="6125537"/>
            <a:ext cx="1096319" cy="23855"/>
            <a:chOff x="14232375" y="6125537"/>
            <a:chExt cx="1096319" cy="2385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32375" y="6125537"/>
              <a:ext cx="1096319" cy="238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95238" y="6912301"/>
            <a:ext cx="4400244" cy="1710310"/>
            <a:chOff x="11495238" y="6912301"/>
            <a:chExt cx="4400244" cy="17103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47620" y="8130550"/>
              <a:ext cx="3456682" cy="580939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2062630" y="6912301"/>
              <a:ext cx="3241758" cy="1144000"/>
              <a:chOff x="12062630" y="6912301"/>
              <a:chExt cx="3241758" cy="114400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062630" y="6912301"/>
                <a:ext cx="3241758" cy="1144000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3168693" y="7996027"/>
            <a:ext cx="1533008" cy="28380"/>
            <a:chOff x="13168693" y="7996027"/>
            <a:chExt cx="1533008" cy="2838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68693" y="7996027"/>
              <a:ext cx="1533008" cy="2838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79773" y="1072573"/>
            <a:ext cx="5971403" cy="8816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08840" y="2263725"/>
            <a:ext cx="9168632" cy="5708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08106" y="9133278"/>
            <a:ext cx="4100661" cy="57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13918" y="2970474"/>
            <a:ext cx="6083846" cy="5810478"/>
            <a:chOff x="4513918" y="2970474"/>
            <a:chExt cx="6083846" cy="58104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13918" y="2970474"/>
              <a:ext cx="6083846" cy="5810478"/>
              <a:chOff x="4513918" y="2970474"/>
              <a:chExt cx="6083846" cy="581047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13918" y="2970474"/>
                <a:ext cx="6083846" cy="581047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952887" y="3359282"/>
              <a:ext cx="5177857" cy="4588059"/>
              <a:chOff x="4952887" y="3359282"/>
              <a:chExt cx="5177857" cy="458805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52887" y="3359282"/>
                <a:ext cx="5177857" cy="4588059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17309" y="8088887"/>
              <a:ext cx="3712338" cy="57141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5719918" y="3808744"/>
              <a:ext cx="4240476" cy="1552344"/>
              <a:chOff x="5719918" y="3808744"/>
              <a:chExt cx="4240476" cy="155234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19918" y="3808744"/>
                <a:ext cx="4240476" cy="155234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696108" y="6482856"/>
              <a:ext cx="4264286" cy="749624"/>
              <a:chOff x="5696108" y="6482856"/>
              <a:chExt cx="4264286" cy="74962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696108" y="6482856"/>
                <a:ext cx="4264286" cy="74962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384669" y="5361088"/>
              <a:ext cx="3575725" cy="1121768"/>
              <a:chOff x="6384669" y="5361088"/>
              <a:chExt cx="3575725" cy="112176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384669" y="5361088"/>
                <a:ext cx="3575725" cy="112176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1295512" y="2970474"/>
            <a:ext cx="6083846" cy="5810478"/>
            <a:chOff x="11295512" y="2970474"/>
            <a:chExt cx="6083846" cy="581047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295512" y="2970474"/>
              <a:ext cx="6083846" cy="5810478"/>
              <a:chOff x="11295512" y="2970474"/>
              <a:chExt cx="6083846" cy="581047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295512" y="2970474"/>
                <a:ext cx="6083846" cy="581047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695256" y="3371585"/>
              <a:ext cx="5285714" cy="4676190"/>
              <a:chOff x="11695256" y="3371585"/>
              <a:chExt cx="5285714" cy="467619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1695256" y="3371585"/>
                <a:ext cx="5284357" cy="4669483"/>
                <a:chOff x="11695256" y="3371585"/>
                <a:chExt cx="5284357" cy="4669483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1695256" y="3371585"/>
                  <a:ext cx="5284357" cy="4669483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1836607" y="3476012"/>
                <a:ext cx="5086828" cy="1475102"/>
                <a:chOff x="11836607" y="3476012"/>
                <a:chExt cx="5086828" cy="1475102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1836607" y="3476012"/>
                  <a:ext cx="5086828" cy="1475102"/>
                </a:xfrm>
                <a:prstGeom prst="rect">
                  <a:avLst/>
                </a:prstGeom>
              </p:spPr>
            </p:pic>
          </p:grpSp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98858" y="8095392"/>
              <a:ext cx="5205214" cy="57141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98952" y="7450763"/>
            <a:ext cx="5848876" cy="2081963"/>
            <a:chOff x="11298952" y="7450763"/>
            <a:chExt cx="5848876" cy="20819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8952" y="7450763"/>
              <a:ext cx="5848876" cy="20819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54393" y="7518048"/>
            <a:ext cx="5737994" cy="646378"/>
            <a:chOff x="11354393" y="7518048"/>
            <a:chExt cx="5737994" cy="646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54393" y="7518048"/>
              <a:ext cx="5737994" cy="646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6877" y="7450763"/>
            <a:ext cx="5848876" cy="2081963"/>
            <a:chOff x="4586877" y="7450763"/>
            <a:chExt cx="5848876" cy="20819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6877" y="7450763"/>
              <a:ext cx="5848876" cy="20819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42318" y="7518048"/>
            <a:ext cx="5737994" cy="646378"/>
            <a:chOff x="4642318" y="7518048"/>
            <a:chExt cx="5737994" cy="6463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2318" y="7518048"/>
              <a:ext cx="5737994" cy="6463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98952" y="5188571"/>
            <a:ext cx="5848876" cy="2081963"/>
            <a:chOff x="11298952" y="5188571"/>
            <a:chExt cx="5848876" cy="20819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98952" y="5188571"/>
              <a:ext cx="5848876" cy="20819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54393" y="5255857"/>
            <a:ext cx="5737994" cy="646378"/>
            <a:chOff x="11354393" y="5255857"/>
            <a:chExt cx="5737994" cy="6463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4393" y="5255857"/>
              <a:ext cx="5737994" cy="6463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86877" y="5142857"/>
            <a:ext cx="5848876" cy="2081963"/>
            <a:chOff x="4586877" y="5142857"/>
            <a:chExt cx="5848876" cy="20819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86877" y="5142857"/>
              <a:ext cx="5848876" cy="20819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42318" y="5210143"/>
            <a:ext cx="5737994" cy="646378"/>
            <a:chOff x="4642318" y="5210143"/>
            <a:chExt cx="5737994" cy="6463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42318" y="5210143"/>
              <a:ext cx="5737994" cy="6463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77403" y="1323465"/>
            <a:ext cx="5848876" cy="1218491"/>
            <a:chOff x="7877403" y="1323465"/>
            <a:chExt cx="5848876" cy="121849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77403" y="1323465"/>
              <a:ext cx="5848876" cy="12184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91590" y="1516426"/>
            <a:ext cx="3714869" cy="88163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83535" y="5246334"/>
            <a:ext cx="1580224" cy="6540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60588" y="5955506"/>
            <a:ext cx="4341271" cy="111966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92269" y="5204429"/>
            <a:ext cx="1530985" cy="66360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48122" y="7499002"/>
            <a:ext cx="1580224" cy="66360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94468" y="7513620"/>
            <a:ext cx="1561176" cy="66360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862165" y="2867281"/>
            <a:ext cx="5848876" cy="2081963"/>
            <a:chOff x="7862165" y="2867281"/>
            <a:chExt cx="5848876" cy="208196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62165" y="2867281"/>
              <a:ext cx="5848876" cy="20819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17606" y="2934566"/>
            <a:ext cx="5737994" cy="646378"/>
            <a:chOff x="7917606" y="2934566"/>
            <a:chExt cx="5737994" cy="64637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17606" y="2934566"/>
              <a:ext cx="5737994" cy="64637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85557" y="2918706"/>
            <a:ext cx="2561967" cy="68265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94706" y="3693635"/>
            <a:ext cx="5578328" cy="111966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861407" y="5955506"/>
            <a:ext cx="4341271" cy="111966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96028" y="8232999"/>
            <a:ext cx="5577890" cy="111444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489430" y="8248237"/>
            <a:ext cx="4340728" cy="111444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-1154097" y="4843768"/>
            <a:ext cx="3540687" cy="150000"/>
            <a:chOff x="-1154097" y="4843768"/>
            <a:chExt cx="3540687" cy="15000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-1154097" y="4843768"/>
              <a:ext cx="3540687" cy="150000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64825" y="2265630"/>
            <a:ext cx="2968681" cy="458611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76237" y="3490806"/>
            <a:ext cx="10998586" cy="4910891"/>
            <a:chOff x="5576237" y="3490806"/>
            <a:chExt cx="10998586" cy="49108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6237" y="3490806"/>
              <a:ext cx="10998586" cy="49108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9773" y="1072573"/>
            <a:ext cx="5971403" cy="8816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08840" y="2263725"/>
            <a:ext cx="9168632" cy="5708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22239" y="9133278"/>
            <a:ext cx="4070852" cy="5714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56457" y="4062693"/>
            <a:ext cx="4466667" cy="3771429"/>
            <a:chOff x="6156457" y="4062693"/>
            <a:chExt cx="4466667" cy="377142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156457" y="4062693"/>
              <a:ext cx="4465891" cy="3767117"/>
              <a:chOff x="6156457" y="4062693"/>
              <a:chExt cx="4465891" cy="37671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156457" y="4062693"/>
                <a:ext cx="4465891" cy="37671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255872" y="7634713"/>
              <a:ext cx="1769266" cy="31785"/>
              <a:chOff x="8255872" y="7634713"/>
              <a:chExt cx="1769266" cy="3178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255872" y="7634713"/>
                <a:ext cx="1769266" cy="317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227393" y="7784771"/>
              <a:ext cx="3563613" cy="31785"/>
              <a:chOff x="6227393" y="7784771"/>
              <a:chExt cx="3563613" cy="3178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227393" y="7784771"/>
                <a:ext cx="3563613" cy="3178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834180" y="5561535"/>
            <a:ext cx="4205505" cy="964486"/>
            <a:chOff x="11834180" y="5561535"/>
            <a:chExt cx="4205505" cy="9644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34180" y="5561535"/>
              <a:ext cx="4205505" cy="9644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89313" y="3830863"/>
            <a:ext cx="3095238" cy="1276190"/>
            <a:chOff x="12389313" y="3830863"/>
            <a:chExt cx="3095238" cy="127619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389313" y="3830863"/>
              <a:ext cx="3091227" cy="1275562"/>
              <a:chOff x="12389313" y="3830863"/>
              <a:chExt cx="3091227" cy="127556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389313" y="3830863"/>
                <a:ext cx="3091227" cy="127556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536499" y="5043687"/>
              <a:ext cx="1458500" cy="31785"/>
              <a:chOff x="13536499" y="5043687"/>
              <a:chExt cx="1458500" cy="3178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536499" y="5043687"/>
                <a:ext cx="1458500" cy="31785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1832171" y="7071164"/>
            <a:ext cx="4209524" cy="990476"/>
            <a:chOff x="11832171" y="7071164"/>
            <a:chExt cx="4209524" cy="99047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832171" y="7071164"/>
              <a:ext cx="4205505" cy="987268"/>
              <a:chOff x="11832171" y="7071164"/>
              <a:chExt cx="4205505" cy="98726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832171" y="7071164"/>
                <a:ext cx="4205505" cy="98726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527530" y="7998314"/>
              <a:ext cx="1458500" cy="31785"/>
              <a:chOff x="14527530" y="7998314"/>
              <a:chExt cx="1458500" cy="317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527530" y="7998314"/>
                <a:ext cx="1458500" cy="31785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69941" y="3040197"/>
            <a:ext cx="9953394" cy="5672886"/>
            <a:chOff x="5969941" y="3040197"/>
            <a:chExt cx="9953394" cy="56728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9941" y="3040197"/>
              <a:ext cx="9953394" cy="56728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9773" y="1072573"/>
            <a:ext cx="5971403" cy="8816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08840" y="2263725"/>
            <a:ext cx="9168632" cy="5708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22239" y="9133277"/>
            <a:ext cx="3988966" cy="5714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28728" y="3443900"/>
            <a:ext cx="4248085" cy="4915009"/>
            <a:chOff x="6328728" y="3443900"/>
            <a:chExt cx="4248085" cy="491500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343697" y="3443900"/>
              <a:ext cx="4218146" cy="4293321"/>
              <a:chOff x="6343697" y="3443900"/>
              <a:chExt cx="4218146" cy="429332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343697" y="3443900"/>
                <a:ext cx="4218146" cy="429332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81110" y="7866859"/>
              <a:ext cx="3373423" cy="5714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16476" y="3443900"/>
            <a:ext cx="4248085" cy="4915009"/>
            <a:chOff x="11316476" y="3443900"/>
            <a:chExt cx="4248085" cy="491500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343984" y="3443900"/>
              <a:ext cx="4193042" cy="4293321"/>
              <a:chOff x="11343984" y="3443900"/>
              <a:chExt cx="4193042" cy="429332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343984" y="3443900"/>
                <a:ext cx="4193042" cy="4293321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68858" y="7866858"/>
              <a:ext cx="3441681" cy="571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79773" y="1072573"/>
            <a:ext cx="5971403" cy="8816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08840" y="2263725"/>
            <a:ext cx="9169185" cy="5688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22239" y="9133278"/>
            <a:ext cx="3931318" cy="5714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07322" y="4804814"/>
            <a:ext cx="2522795" cy="20553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56457" y="3186476"/>
            <a:ext cx="5585599" cy="5196822"/>
            <a:chOff x="6156457" y="3186476"/>
            <a:chExt cx="5585599" cy="51968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8839" y="3138858"/>
              <a:ext cx="3877880" cy="61903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303960" y="3640441"/>
              <a:ext cx="5433086" cy="4737223"/>
              <a:chOff x="6303960" y="3640441"/>
              <a:chExt cx="5433086" cy="473722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303960" y="3640441"/>
                <a:ext cx="5433086" cy="473722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792300" y="3838450"/>
              <a:ext cx="4758534" cy="493434"/>
              <a:chOff x="6792300" y="3838450"/>
              <a:chExt cx="4758534" cy="49343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792300" y="3838450"/>
                <a:ext cx="4758534" cy="49343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142857" y="7036681"/>
              <a:ext cx="520692" cy="1340982"/>
              <a:chOff x="9142857" y="7036681"/>
              <a:chExt cx="520692" cy="134098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142857" y="7036681"/>
                <a:ext cx="520692" cy="134098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353160" y="7036681"/>
              <a:ext cx="999720" cy="1340982"/>
              <a:chOff x="10353160" y="7036681"/>
              <a:chExt cx="999720" cy="134098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353160" y="7036681"/>
                <a:ext cx="999720" cy="1340982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01937" y="2948999"/>
            <a:ext cx="12327499" cy="1172854"/>
            <a:chOff x="4201937" y="2948999"/>
            <a:chExt cx="12327499" cy="11728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1937" y="2948999"/>
              <a:ext cx="12327499" cy="11728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3431" y="2477504"/>
            <a:ext cx="1172854" cy="2115844"/>
            <a:chOff x="4673431" y="2477504"/>
            <a:chExt cx="1172854" cy="21158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4673431" y="2477504"/>
              <a:ext cx="1172854" cy="21158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82678" y="3270602"/>
            <a:ext cx="1304899" cy="5048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90544" y="3046087"/>
            <a:ext cx="8986956" cy="10036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49007" y="4682473"/>
            <a:ext cx="11741989" cy="4619048"/>
            <a:chOff x="5049007" y="4682473"/>
            <a:chExt cx="11741989" cy="461904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019567" y="4792977"/>
              <a:ext cx="5766025" cy="4502815"/>
              <a:chOff x="11019567" y="4792977"/>
              <a:chExt cx="5766025" cy="450281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019567" y="4792977"/>
                <a:ext cx="5766025" cy="45028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049007" y="4682473"/>
              <a:ext cx="5144597" cy="4613319"/>
              <a:chOff x="5049007" y="4682473"/>
              <a:chExt cx="5144597" cy="461331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49007" y="4682473"/>
                <a:ext cx="5144597" cy="46133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226714" y="6652673"/>
              <a:ext cx="2687710" cy="47823"/>
              <a:chOff x="6226714" y="6652673"/>
              <a:chExt cx="2687710" cy="4782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714" y="6652673"/>
                <a:ext cx="2687710" cy="4782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436071" y="5388365"/>
              <a:ext cx="2802794" cy="47823"/>
              <a:chOff x="6436071" y="5388365"/>
              <a:chExt cx="2802794" cy="4782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436071" y="5388365"/>
                <a:ext cx="2802794" cy="4782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428860" y="7932231"/>
              <a:ext cx="3592401" cy="47823"/>
              <a:chOff x="6428860" y="7932231"/>
              <a:chExt cx="3592401" cy="4782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428860" y="7932231"/>
                <a:ext cx="3592401" cy="4782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862547" y="9193146"/>
              <a:ext cx="3833918" cy="47823"/>
              <a:chOff x="5862547" y="9193146"/>
              <a:chExt cx="3833918" cy="4782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862547" y="9193146"/>
                <a:ext cx="3833918" cy="4782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019567" y="5728574"/>
              <a:ext cx="3632252" cy="1569700"/>
              <a:chOff x="11019567" y="5728574"/>
              <a:chExt cx="3632252" cy="156970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019567" y="5728574"/>
                <a:ext cx="3632252" cy="156970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79773" y="1072573"/>
            <a:ext cx="5312478" cy="88162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94850" y="2232697"/>
            <a:ext cx="4457137" cy="55553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5776" y="2087714"/>
            <a:ext cx="13231946" cy="74653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9719" y="8148916"/>
            <a:ext cx="5827448" cy="11619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91709" y="2926960"/>
            <a:ext cx="4467804" cy="6330937"/>
            <a:chOff x="12491709" y="2926960"/>
            <a:chExt cx="4467804" cy="63309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91709" y="2926960"/>
              <a:ext cx="4467804" cy="63309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3762" y="5371957"/>
            <a:ext cx="6615973" cy="2307885"/>
            <a:chOff x="4933762" y="5371957"/>
            <a:chExt cx="6615973" cy="23078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3762" y="5371957"/>
              <a:ext cx="6615973" cy="23078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79773" y="1072573"/>
            <a:ext cx="5312478" cy="88162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94850" y="2232697"/>
            <a:ext cx="4457137" cy="5555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67208" y="5515677"/>
            <a:ext cx="661720" cy="727051"/>
            <a:chOff x="9767208" y="5515677"/>
            <a:chExt cx="661720" cy="727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67208" y="5515677"/>
              <a:ext cx="661720" cy="7270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27442" y="3183612"/>
            <a:ext cx="4243593" cy="6020058"/>
            <a:chOff x="5127442" y="3183612"/>
            <a:chExt cx="4243593" cy="60200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7442" y="3183612"/>
              <a:ext cx="4243593" cy="60200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84497" y="8635401"/>
            <a:ext cx="3255507" cy="4646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75977" y="3369529"/>
            <a:ext cx="3746522" cy="5233921"/>
            <a:chOff x="5375977" y="3369529"/>
            <a:chExt cx="3746522" cy="52339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5977" y="3369529"/>
              <a:ext cx="3746522" cy="5233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25100" y="3455359"/>
            <a:ext cx="5940733" cy="5599121"/>
            <a:chOff x="10825100" y="3455359"/>
            <a:chExt cx="5940733" cy="55991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25100" y="3455359"/>
              <a:ext cx="5940733" cy="55991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86901" y="3868239"/>
            <a:ext cx="5214156" cy="4236502"/>
            <a:chOff x="11186901" y="3868239"/>
            <a:chExt cx="5214156" cy="42365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86901" y="3868239"/>
              <a:ext cx="5214156" cy="423650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29252" y="8319915"/>
            <a:ext cx="3255507" cy="4646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79773" y="1072573"/>
            <a:ext cx="5532117" cy="8816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94849" y="2232697"/>
            <a:ext cx="3451118" cy="54601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2444" y="7589509"/>
            <a:ext cx="3795834" cy="1093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06102" y="3499667"/>
            <a:ext cx="12681072" cy="3602755"/>
            <a:chOff x="4606102" y="3499667"/>
            <a:chExt cx="12681072" cy="360275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606102" y="3499667"/>
              <a:ext cx="12681072" cy="3602755"/>
              <a:chOff x="4606102" y="3499667"/>
              <a:chExt cx="12681072" cy="360275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606102" y="3499667"/>
                <a:ext cx="12681072" cy="360275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33923" y="3804854"/>
              <a:ext cx="3848424" cy="2939611"/>
              <a:chOff x="4933923" y="3804854"/>
              <a:chExt cx="3848424" cy="29396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33923" y="3804854"/>
                <a:ext cx="3848424" cy="29396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19766" y="3804854"/>
              <a:ext cx="3870223" cy="2950510"/>
              <a:chOff x="9019766" y="3804854"/>
              <a:chExt cx="3870223" cy="295051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19766" y="3804854"/>
                <a:ext cx="3870223" cy="29505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127408" y="3804854"/>
              <a:ext cx="3870223" cy="2965996"/>
              <a:chOff x="13127408" y="3804854"/>
              <a:chExt cx="3870223" cy="296599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127408" y="3804854"/>
                <a:ext cx="3870223" cy="296599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79773" y="1072573"/>
            <a:ext cx="5312478" cy="88162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94849" y="2232697"/>
            <a:ext cx="4270166" cy="55553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42053" y="3693725"/>
            <a:ext cx="12009169" cy="3904092"/>
            <a:chOff x="4942053" y="3693725"/>
            <a:chExt cx="12009169" cy="39040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2053" y="3693725"/>
              <a:ext cx="12009169" cy="390409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35471" y="6916573"/>
            <a:ext cx="2552953" cy="5355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48956" y="6916573"/>
            <a:ext cx="2552953" cy="5355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62480" y="6916573"/>
            <a:ext cx="2552953" cy="535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52505" y="4082536"/>
            <a:ext cx="3603228" cy="2760781"/>
            <a:chOff x="5252505" y="4082536"/>
            <a:chExt cx="3603228" cy="27607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2505" y="4082536"/>
              <a:ext cx="3603228" cy="27607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80226" y="4082536"/>
            <a:ext cx="3589088" cy="2746644"/>
            <a:chOff x="9080226" y="4082536"/>
            <a:chExt cx="3589088" cy="27466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0226" y="4082536"/>
              <a:ext cx="3589088" cy="27466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93806" y="4082536"/>
            <a:ext cx="3632527" cy="2732352"/>
            <a:chOff x="12893806" y="4082536"/>
            <a:chExt cx="3632527" cy="27323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93806" y="4082536"/>
              <a:ext cx="3632527" cy="27323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79773" y="1072573"/>
            <a:ext cx="5312478" cy="88162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94849" y="2232697"/>
            <a:ext cx="3744689" cy="5460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79773" y="1072573"/>
            <a:ext cx="5312478" cy="8816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94849" y="2232697"/>
            <a:ext cx="3525994" cy="5460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01937" y="2948999"/>
            <a:ext cx="12327499" cy="1165287"/>
            <a:chOff x="4201937" y="2948999"/>
            <a:chExt cx="12327499" cy="11652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1937" y="2948999"/>
              <a:ext cx="12327499" cy="11652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73431" y="2477504"/>
            <a:ext cx="1172854" cy="2115844"/>
            <a:chOff x="4673431" y="2477504"/>
            <a:chExt cx="1172854" cy="21158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4673431" y="2477504"/>
              <a:ext cx="1172854" cy="211584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82678" y="3270602"/>
            <a:ext cx="1304899" cy="50483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13972" y="2903839"/>
            <a:ext cx="6969987" cy="12457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1937" y="4436879"/>
            <a:ext cx="4940920" cy="4899860"/>
            <a:chOff x="4201937" y="4436879"/>
            <a:chExt cx="4940920" cy="48998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1937" y="4436879"/>
              <a:ext cx="4940920" cy="48998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19406" y="4853897"/>
            <a:ext cx="8200201" cy="4102819"/>
            <a:chOff x="9419406" y="4853897"/>
            <a:chExt cx="8200201" cy="41028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19406" y="4853897"/>
              <a:ext cx="8200201" cy="41028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65686" y="4853897"/>
            <a:ext cx="680582" cy="4203070"/>
            <a:chOff x="10365686" y="4853897"/>
            <a:chExt cx="680582" cy="420307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65686" y="4853897"/>
              <a:ext cx="680582" cy="42030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08716" y="4386754"/>
            <a:ext cx="1185620" cy="4949985"/>
            <a:chOff x="4708716" y="4386754"/>
            <a:chExt cx="1185620" cy="49499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08716" y="4386754"/>
              <a:ext cx="1185620" cy="4949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79773" y="1072573"/>
            <a:ext cx="5532116" cy="8816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98977" y="4647818"/>
            <a:ext cx="5428571" cy="3482284"/>
            <a:chOff x="11698977" y="4647818"/>
            <a:chExt cx="5428571" cy="34822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698977" y="4647818"/>
              <a:ext cx="5425716" cy="1541535"/>
              <a:chOff x="11698977" y="4647818"/>
              <a:chExt cx="5425716" cy="15415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698977" y="4647818"/>
                <a:ext cx="5425716" cy="154153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9525" y="7733287"/>
              <a:ext cx="3933739" cy="4455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5727" y="3126326"/>
            <a:ext cx="5630488" cy="790633"/>
            <a:chOff x="4765727" y="3126326"/>
            <a:chExt cx="5630488" cy="7906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5727" y="3126326"/>
              <a:ext cx="5630488" cy="7906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66011" y="4223199"/>
            <a:ext cx="5608899" cy="3231866"/>
            <a:chOff x="5266011" y="4223199"/>
            <a:chExt cx="5608899" cy="32318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66011" y="4223199"/>
              <a:ext cx="5608899" cy="32318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33452" y="3588044"/>
            <a:ext cx="819268" cy="867522"/>
            <a:chOff x="8433452" y="3588044"/>
            <a:chExt cx="819268" cy="8675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60000">
              <a:off x="8068380" y="3198845"/>
              <a:ext cx="1638536" cy="173504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60000">
              <a:off x="8433452" y="3588044"/>
              <a:ext cx="819268" cy="86752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78367" y="7733289"/>
            <a:ext cx="3303815" cy="4455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825" y="2265630"/>
            <a:ext cx="3212662" cy="45861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62788" y="5157493"/>
            <a:ext cx="2913251" cy="150000"/>
            <a:chOff x="-862788" y="5157493"/>
            <a:chExt cx="2913251" cy="150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862788" y="5157493"/>
              <a:ext cx="2913251" cy="1500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2857" y="-217981"/>
            <a:ext cx="12611429" cy="128965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70096" y="1455478"/>
            <a:ext cx="8822536" cy="9197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4825" y="2265630"/>
            <a:ext cx="3212662" cy="45861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31429" y="3243210"/>
            <a:ext cx="3377151" cy="1899647"/>
            <a:chOff x="10831429" y="3243210"/>
            <a:chExt cx="3377151" cy="18996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31429" y="3243210"/>
              <a:ext cx="3377151" cy="18996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78179" y="5534187"/>
            <a:ext cx="2094392" cy="741806"/>
            <a:chOff x="11978179" y="5534187"/>
            <a:chExt cx="2094392" cy="7418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78179" y="5534187"/>
              <a:ext cx="2094392" cy="7418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04278" y="5142857"/>
            <a:ext cx="1500603" cy="1567427"/>
            <a:chOff x="15704278" y="5142857"/>
            <a:chExt cx="1500603" cy="15674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04278" y="5142857"/>
              <a:ext cx="1500603" cy="15674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20528" y="2563207"/>
            <a:ext cx="3162760" cy="1423242"/>
            <a:chOff x="13620528" y="2563207"/>
            <a:chExt cx="3162760" cy="14232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20528" y="2563207"/>
              <a:ext cx="3162760" cy="14232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62941" y="7397916"/>
            <a:ext cx="1657586" cy="1920397"/>
            <a:chOff x="11962941" y="7397916"/>
            <a:chExt cx="1657586" cy="19203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62941" y="7397916"/>
              <a:ext cx="1657586" cy="19203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08580" y="7429673"/>
            <a:ext cx="2991397" cy="1765454"/>
            <a:chOff x="14208580" y="7429673"/>
            <a:chExt cx="2991397" cy="176545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08580" y="7429673"/>
              <a:ext cx="2991397" cy="17654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87660" y="4260165"/>
            <a:ext cx="2881098" cy="572783"/>
            <a:chOff x="13787660" y="4260165"/>
            <a:chExt cx="2881098" cy="57278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87660" y="4260165"/>
              <a:ext cx="2881098" cy="5727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48612" y="6458850"/>
            <a:ext cx="1225041" cy="1225041"/>
            <a:chOff x="13848612" y="6458850"/>
            <a:chExt cx="1225041" cy="12250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48612" y="6458850"/>
              <a:ext cx="1225041" cy="12250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79773" y="1072573"/>
            <a:ext cx="5312478" cy="8816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94849" y="2232697"/>
            <a:ext cx="4000108" cy="5460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33014" y="3234390"/>
            <a:ext cx="7627246" cy="5599121"/>
            <a:chOff x="7133014" y="3234390"/>
            <a:chExt cx="7627246" cy="55991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3014" y="3234390"/>
              <a:ext cx="7627246" cy="55991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62158" y="3542394"/>
            <a:ext cx="6679687" cy="4206283"/>
            <a:chOff x="7562158" y="3542394"/>
            <a:chExt cx="6679687" cy="42062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2158" y="3542394"/>
              <a:ext cx="6679687" cy="420628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99559" y="8013470"/>
            <a:ext cx="3071205" cy="5733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01937" y="2948999"/>
            <a:ext cx="12327499" cy="1165287"/>
            <a:chOff x="4201937" y="2948999"/>
            <a:chExt cx="12327499" cy="1165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1937" y="2948999"/>
              <a:ext cx="12327499" cy="1165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3431" y="2477504"/>
            <a:ext cx="1172854" cy="2115844"/>
            <a:chOff x="4673431" y="2477504"/>
            <a:chExt cx="1172854" cy="21158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4673431" y="2477504"/>
              <a:ext cx="1172854" cy="21158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82678" y="3270602"/>
            <a:ext cx="1304899" cy="5048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6497" y="3046087"/>
            <a:ext cx="7863728" cy="9947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99251" y="4782786"/>
            <a:ext cx="11245017" cy="3143494"/>
            <a:chOff x="5599251" y="4782786"/>
            <a:chExt cx="11245017" cy="31434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99251" y="4782786"/>
              <a:ext cx="11245017" cy="31434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79773" y="1072573"/>
            <a:ext cx="5312478" cy="8816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94849" y="2232697"/>
            <a:ext cx="3445470" cy="54601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58218" y="5042551"/>
            <a:ext cx="5363545" cy="17224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426" y="1111100"/>
            <a:ext cx="14361850" cy="95602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13888" y="6246954"/>
            <a:ext cx="7177910" cy="2034365"/>
            <a:chOff x="3913888" y="6246954"/>
            <a:chExt cx="7177910" cy="20343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3888" y="6246954"/>
              <a:ext cx="7177910" cy="20343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79773" y="1072573"/>
            <a:ext cx="5312478" cy="8816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94849" y="2232697"/>
            <a:ext cx="3445470" cy="5460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44031" y="3239333"/>
            <a:ext cx="10412273" cy="6166949"/>
            <a:chOff x="5744031" y="3239333"/>
            <a:chExt cx="10412273" cy="616694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744031" y="3239333"/>
              <a:ext cx="5664765" cy="6166949"/>
              <a:chOff x="5744031" y="3239333"/>
              <a:chExt cx="5664765" cy="616694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5744031" y="3239333"/>
                <a:ext cx="5664765" cy="6166949"/>
                <a:chOff x="5744031" y="3239333"/>
                <a:chExt cx="5664765" cy="616694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744031" y="3239333"/>
                  <a:ext cx="5664765" cy="616694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6307669" y="6749013"/>
                <a:ext cx="4598669" cy="932873"/>
                <a:chOff x="6307669" y="6749013"/>
                <a:chExt cx="4598669" cy="932873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307669" y="6749013"/>
                  <a:ext cx="4598669" cy="93287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979010" y="8225816"/>
                <a:ext cx="5255988" cy="812084"/>
                <a:chOff x="5979010" y="8225816"/>
                <a:chExt cx="5255988" cy="81208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979010" y="8225816"/>
                  <a:ext cx="5255988" cy="81208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7046730" y="3538433"/>
                <a:ext cx="3120547" cy="2666650"/>
                <a:chOff x="7046730" y="3538433"/>
                <a:chExt cx="3120547" cy="2666650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046730" y="3538433"/>
                  <a:ext cx="3120547" cy="2666650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8939368" y="7288449"/>
                <a:ext cx="840558" cy="42453"/>
                <a:chOff x="8939368" y="7288449"/>
                <a:chExt cx="840558" cy="42453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939368" y="7288449"/>
                  <a:ext cx="840558" cy="4245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529321" y="8972047"/>
                <a:ext cx="3408840" cy="42453"/>
                <a:chOff x="6529321" y="8972047"/>
                <a:chExt cx="3408840" cy="42453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529321" y="8972047"/>
                  <a:ext cx="3408840" cy="42453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7007811" y="5498028"/>
                <a:ext cx="1824832" cy="707056"/>
                <a:chOff x="7007811" y="5498028"/>
                <a:chExt cx="1824832" cy="707056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007811" y="5498028"/>
                  <a:ext cx="1824832" cy="7070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3146781" y="3446852"/>
              <a:ext cx="3002464" cy="5751911"/>
              <a:chOff x="13146781" y="3446852"/>
              <a:chExt cx="3002464" cy="575191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146781" y="3446852"/>
                <a:ext cx="3002464" cy="575191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79773" y="1072573"/>
            <a:ext cx="5532117" cy="88162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94849" y="2232697"/>
            <a:ext cx="4193737" cy="54601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79773" y="1072573"/>
            <a:ext cx="5532117" cy="8816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94849" y="2232697"/>
            <a:ext cx="3451118" cy="5460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61095" y="2928665"/>
            <a:ext cx="11883174" cy="6210107"/>
            <a:chOff x="4961095" y="2928665"/>
            <a:chExt cx="11883174" cy="62101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1095" y="2928665"/>
              <a:ext cx="11883174" cy="62101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51145" y="3309029"/>
            <a:ext cx="2840026" cy="5440723"/>
            <a:chOff x="5451145" y="3309029"/>
            <a:chExt cx="2840026" cy="54407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1145" y="3309029"/>
              <a:ext cx="2840026" cy="54407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5632" y="4559512"/>
            <a:ext cx="6756498" cy="2939756"/>
            <a:chOff x="9685632" y="4559512"/>
            <a:chExt cx="6756498" cy="29397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85632" y="4559512"/>
              <a:ext cx="6756498" cy="29397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72931" y="5682773"/>
            <a:ext cx="630941" cy="693234"/>
            <a:chOff x="8672931" y="5682773"/>
            <a:chExt cx="630941" cy="6932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72931" y="5682773"/>
              <a:ext cx="630941" cy="69323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18155" y="3037544"/>
            <a:ext cx="7115906" cy="6392509"/>
            <a:chOff x="10318155" y="3037544"/>
            <a:chExt cx="7115906" cy="6392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8155" y="3037544"/>
              <a:ext cx="7115906" cy="6392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6191" y="3455337"/>
            <a:ext cx="5773547" cy="4443685"/>
            <a:chOff x="4276191" y="3455337"/>
            <a:chExt cx="5773547" cy="44436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6191" y="3455337"/>
              <a:ext cx="5773547" cy="44436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54297" y="3455337"/>
            <a:ext cx="6490517" cy="4328935"/>
            <a:chOff x="10654297" y="3455337"/>
            <a:chExt cx="6490517" cy="43289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54297" y="3455337"/>
              <a:ext cx="6490517" cy="43289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03655" y="8098247"/>
            <a:ext cx="4154325" cy="11958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79773" y="1072573"/>
            <a:ext cx="5312478" cy="88162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94849" y="2232697"/>
            <a:ext cx="3650099" cy="54601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01937" y="2948999"/>
            <a:ext cx="12327499" cy="1188791"/>
            <a:chOff x="4201937" y="2948999"/>
            <a:chExt cx="12327499" cy="1188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1937" y="2948999"/>
              <a:ext cx="12327499" cy="1188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3431" y="2477504"/>
            <a:ext cx="1172854" cy="2115844"/>
            <a:chOff x="4673431" y="2477504"/>
            <a:chExt cx="1172854" cy="21158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4673431" y="2477504"/>
              <a:ext cx="1172854" cy="21158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82678" y="3270602"/>
            <a:ext cx="1304889" cy="51392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90544" y="3046087"/>
            <a:ext cx="7175337" cy="10036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01937" y="4977662"/>
            <a:ext cx="12327499" cy="3934064"/>
            <a:chOff x="4201937" y="4977662"/>
            <a:chExt cx="12327499" cy="39340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1937" y="4977662"/>
              <a:ext cx="12327499" cy="39340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12040" y="1072573"/>
            <a:ext cx="5312478" cy="8816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44230" y="2232697"/>
            <a:ext cx="3135547" cy="54601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6316" y="647565"/>
            <a:ext cx="15340269" cy="104093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50478" y="5206232"/>
            <a:ext cx="5784870" cy="1332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78751" y="6568104"/>
            <a:ext cx="7670134" cy="746181"/>
            <a:chOff x="3378751" y="6568104"/>
            <a:chExt cx="7670134" cy="7461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8751" y="6568104"/>
              <a:ext cx="7670134" cy="746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12040" y="1072573"/>
            <a:ext cx="5312478" cy="8816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44230" y="2232697"/>
            <a:ext cx="3135547" cy="5460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49089" y="3101729"/>
            <a:ext cx="12633193" cy="6400946"/>
            <a:chOff x="4649089" y="3101729"/>
            <a:chExt cx="12633193" cy="640094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649089" y="3101729"/>
              <a:ext cx="12633193" cy="6400946"/>
              <a:chOff x="4649089" y="3101729"/>
              <a:chExt cx="12633193" cy="640094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649089" y="3101729"/>
                <a:ext cx="12633193" cy="64009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567703" y="3331039"/>
              <a:ext cx="2077115" cy="5880612"/>
              <a:chOff x="11567703" y="3331039"/>
              <a:chExt cx="2077115" cy="588061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567703" y="3331039"/>
                <a:ext cx="2077115" cy="588061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662868" y="3498055"/>
              <a:ext cx="2238094" cy="5546581"/>
              <a:chOff x="14662868" y="3498055"/>
              <a:chExt cx="2238094" cy="554658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2868" y="3498055"/>
                <a:ext cx="2238094" cy="55465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980246" y="4617103"/>
              <a:ext cx="5569407" cy="3370200"/>
              <a:chOff x="4980246" y="4617103"/>
              <a:chExt cx="5569407" cy="337020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80246" y="4617103"/>
                <a:ext cx="5569407" cy="33702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706724" y="5915501"/>
              <a:ext cx="703907" cy="773403"/>
              <a:chOff x="10706724" y="5915501"/>
              <a:chExt cx="703907" cy="77340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706724" y="5915501"/>
                <a:ext cx="703907" cy="77340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801889" y="5915501"/>
              <a:ext cx="703907" cy="773403"/>
              <a:chOff x="13801889" y="5915501"/>
              <a:chExt cx="703907" cy="77340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01889" y="5915501"/>
                <a:ext cx="703907" cy="77340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792768" y="4617103"/>
              <a:ext cx="622832" cy="3370200"/>
              <a:chOff x="5792768" y="4617103"/>
              <a:chExt cx="622832" cy="337020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792768" y="4617103"/>
                <a:ext cx="622832" cy="337020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980995" y="4617103"/>
              <a:ext cx="622832" cy="3370200"/>
              <a:chOff x="9980995" y="4617103"/>
              <a:chExt cx="622832" cy="337020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980995" y="4617103"/>
                <a:ext cx="622832" cy="337020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567703" y="4397920"/>
              <a:ext cx="2077115" cy="1526140"/>
              <a:chOff x="11567703" y="4397920"/>
              <a:chExt cx="2077115" cy="152614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567703" y="4397920"/>
                <a:ext cx="2077115" cy="152614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591669" y="6276524"/>
              <a:ext cx="2077115" cy="1168592"/>
              <a:chOff x="11591669" y="6276524"/>
              <a:chExt cx="2077115" cy="116859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591669" y="6276524"/>
                <a:ext cx="2077115" cy="116859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567703" y="7744700"/>
              <a:ext cx="2077115" cy="1466951"/>
              <a:chOff x="11567703" y="7744700"/>
              <a:chExt cx="2077115" cy="146695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567703" y="7744700"/>
                <a:ext cx="2077115" cy="1466951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79771" y="1072573"/>
            <a:ext cx="5532117" cy="88162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411246" y="2232697"/>
            <a:ext cx="5062546" cy="58410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420751" y="7153452"/>
            <a:ext cx="3159796" cy="562860"/>
            <a:chOff x="6420751" y="7153452"/>
            <a:chExt cx="3159796" cy="5628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20751" y="7153452"/>
              <a:ext cx="3159796" cy="56286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3088" y="3269427"/>
            <a:ext cx="12367099" cy="4615398"/>
            <a:chOff x="4763088" y="3269427"/>
            <a:chExt cx="12367099" cy="461539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763088" y="3269427"/>
              <a:ext cx="12367099" cy="4615398"/>
              <a:chOff x="4763088" y="3269427"/>
              <a:chExt cx="12367099" cy="46153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3088" y="3269427"/>
                <a:ext cx="12367099" cy="461539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091150" y="3587017"/>
              <a:ext cx="5224665" cy="3995332"/>
              <a:chOff x="5091150" y="3587017"/>
              <a:chExt cx="5224665" cy="399533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091150" y="3587017"/>
                <a:ext cx="5224665" cy="399533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95510" y="3624249"/>
              <a:ext cx="5889210" cy="3958101"/>
              <a:chOff x="10895510" y="3624249"/>
              <a:chExt cx="5889210" cy="39581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895510" y="3624249"/>
                <a:ext cx="5889210" cy="3958101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69874" y="8115958"/>
            <a:ext cx="3728482" cy="10801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12040" y="1072573"/>
            <a:ext cx="5312478" cy="88162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44230" y="2232697"/>
            <a:ext cx="3559451" cy="54601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82888" y="2311343"/>
            <a:ext cx="12327499" cy="1172854"/>
            <a:chOff x="4782888" y="2311343"/>
            <a:chExt cx="12327499" cy="11728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82888" y="2311343"/>
              <a:ext cx="12327499" cy="11728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66049" y="1072573"/>
            <a:ext cx="5034812" cy="8816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8114" y="3590864"/>
            <a:ext cx="7517048" cy="6312129"/>
            <a:chOff x="7188114" y="3590864"/>
            <a:chExt cx="7517048" cy="63121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8114" y="3590864"/>
              <a:ext cx="7517048" cy="63121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54383" y="1839848"/>
            <a:ext cx="1172854" cy="2115844"/>
            <a:chOff x="5254383" y="1839848"/>
            <a:chExt cx="1172854" cy="21158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254383" y="1839848"/>
              <a:ext cx="1172854" cy="21158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05331" y="2632946"/>
            <a:ext cx="1304899" cy="50483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91591" y="2430163"/>
            <a:ext cx="10117489" cy="103045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4825" y="2265630"/>
            <a:ext cx="2968680" cy="58156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963626" y="6020238"/>
            <a:ext cx="3114927" cy="150000"/>
            <a:chOff x="-963626" y="6020238"/>
            <a:chExt cx="3114927" cy="15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963626" y="6020238"/>
              <a:ext cx="3114927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03909" y="3086142"/>
            <a:ext cx="12327499" cy="1188791"/>
            <a:chOff x="4603909" y="3086142"/>
            <a:chExt cx="12327499" cy="1188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3909" y="3086142"/>
              <a:ext cx="12327499" cy="1188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75403" y="2614647"/>
            <a:ext cx="1172854" cy="2115844"/>
            <a:chOff x="5075403" y="2614647"/>
            <a:chExt cx="1172854" cy="21158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075403" y="2614647"/>
              <a:ext cx="1172854" cy="21158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84650" y="3407744"/>
            <a:ext cx="1304899" cy="5048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92516" y="3183230"/>
            <a:ext cx="7950880" cy="9947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64993" y="5364613"/>
            <a:ext cx="10763288" cy="3051793"/>
            <a:chOff x="5564993" y="5364613"/>
            <a:chExt cx="10763288" cy="30517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4993" y="5364613"/>
              <a:ext cx="10763288" cy="30517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79773" y="1072573"/>
            <a:ext cx="5312478" cy="8816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94849" y="2232697"/>
            <a:ext cx="3757851" cy="54601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0988" y="7608303"/>
            <a:ext cx="5252780" cy="16948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4635" y="1195695"/>
            <a:ext cx="13592391" cy="84774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92732" y="6376018"/>
            <a:ext cx="6796195" cy="616421"/>
            <a:chOff x="4592732" y="6376018"/>
            <a:chExt cx="6796195" cy="6164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2732" y="6376018"/>
              <a:ext cx="6796195" cy="6164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37601" y="4910889"/>
            <a:ext cx="6200000" cy="1219048"/>
            <a:chOff x="11737601" y="4910889"/>
            <a:chExt cx="6200000" cy="12190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37601" y="4910889"/>
              <a:ext cx="6199436" cy="1209921"/>
              <a:chOff x="11737601" y="4910889"/>
              <a:chExt cx="6199436" cy="120992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37601" y="4910889"/>
                <a:ext cx="6199436" cy="12099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281903" y="5701612"/>
              <a:ext cx="5466094" cy="50074"/>
              <a:chOff x="12281903" y="5701612"/>
              <a:chExt cx="5466094" cy="5007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281903" y="5701612"/>
                <a:ext cx="5466094" cy="500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272372" y="6005096"/>
              <a:ext cx="3275407" cy="50074"/>
              <a:chOff x="12272372" y="6005096"/>
              <a:chExt cx="3275407" cy="5007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272372" y="6005096"/>
                <a:ext cx="3275407" cy="5007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79773" y="1072573"/>
            <a:ext cx="5312478" cy="88162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94849" y="2232697"/>
            <a:ext cx="3757851" cy="54601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79771" y="1072573"/>
            <a:ext cx="5532117" cy="8816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90760" y="2232697"/>
            <a:ext cx="5123975" cy="5841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32711" y="4685630"/>
            <a:ext cx="4771429" cy="3133333"/>
            <a:chOff x="4932711" y="4685630"/>
            <a:chExt cx="4771429" cy="313333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932711" y="4685630"/>
              <a:ext cx="4769690" cy="3130745"/>
              <a:chOff x="4932711" y="4685630"/>
              <a:chExt cx="4769690" cy="313074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32711" y="4685630"/>
                <a:ext cx="4769690" cy="313074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242604" y="5064806"/>
              <a:ext cx="459798" cy="2557760"/>
              <a:chOff x="9242604" y="5064806"/>
              <a:chExt cx="459798" cy="255776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242604" y="5064806"/>
                <a:ext cx="459798" cy="255776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375160" y="3188956"/>
            <a:ext cx="6585404" cy="6124095"/>
            <a:chOff x="10375160" y="3188956"/>
            <a:chExt cx="6585404" cy="612409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375160" y="3188956"/>
              <a:ext cx="6585404" cy="6124095"/>
              <a:chOff x="10375160" y="3188956"/>
              <a:chExt cx="6585404" cy="61240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75160" y="3188956"/>
                <a:ext cx="6585404" cy="612409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105417" y="3458499"/>
              <a:ext cx="5133333" cy="2190476"/>
              <a:chOff x="11105417" y="3458499"/>
              <a:chExt cx="5133333" cy="2190476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1105417" y="3458499"/>
                <a:ext cx="5124891" cy="2187036"/>
                <a:chOff x="11105417" y="3458499"/>
                <a:chExt cx="5124891" cy="218703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105417" y="3458499"/>
                  <a:ext cx="5124891" cy="2187036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1386648" y="4724093"/>
                <a:ext cx="4843660" cy="552785"/>
                <a:chOff x="11386648" y="4724093"/>
                <a:chExt cx="4843660" cy="552785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1386648" y="4724093"/>
                  <a:ext cx="4843660" cy="55278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0641678" y="5949956"/>
              <a:ext cx="6052369" cy="3152364"/>
              <a:chOff x="10641678" y="5949956"/>
              <a:chExt cx="6052369" cy="315236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641678" y="5949956"/>
                <a:ext cx="6052369" cy="315236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3758986" y="6452926"/>
            <a:ext cx="279039" cy="50573"/>
            <a:chOff x="13758986" y="6452926"/>
            <a:chExt cx="279039" cy="5057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58986" y="6452926"/>
              <a:ext cx="279039" cy="5057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15147" y="4138483"/>
            <a:ext cx="6508049" cy="3890737"/>
            <a:chOff x="11415147" y="4138483"/>
            <a:chExt cx="6508049" cy="38907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15147" y="4138483"/>
              <a:ext cx="6508049" cy="38907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12510" y="4492431"/>
            <a:ext cx="6052369" cy="3152364"/>
            <a:chOff x="11612510" y="4492431"/>
            <a:chExt cx="6052369" cy="31523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2510" y="4492431"/>
              <a:ext cx="6052369" cy="31523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35504" y="4818257"/>
            <a:ext cx="5124891" cy="2187036"/>
            <a:chOff x="3835504" y="4818257"/>
            <a:chExt cx="5124891" cy="21870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35504" y="4818257"/>
              <a:ext cx="5124891" cy="21870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27613" y="3280457"/>
            <a:ext cx="1842099" cy="5606789"/>
            <a:chOff x="9227613" y="3280457"/>
            <a:chExt cx="1842099" cy="56067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7613" y="3280457"/>
              <a:ext cx="1842099" cy="5606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16735" y="6083851"/>
            <a:ext cx="4843660" cy="552785"/>
            <a:chOff x="4116735" y="6083851"/>
            <a:chExt cx="4843660" cy="5527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6735" y="6083851"/>
              <a:ext cx="4843660" cy="5527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75746" y="3501130"/>
            <a:ext cx="425387" cy="50573"/>
            <a:chOff x="10075746" y="3501130"/>
            <a:chExt cx="425387" cy="505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75746" y="3501130"/>
              <a:ext cx="425387" cy="505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22808" y="5140334"/>
            <a:ext cx="279039" cy="50573"/>
            <a:chOff x="14022808" y="5140334"/>
            <a:chExt cx="279039" cy="505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22808" y="5140334"/>
              <a:ext cx="279039" cy="505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79773" y="1072573"/>
            <a:ext cx="5532117" cy="88162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94849" y="2232697"/>
            <a:ext cx="3451118" cy="54601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22821" y="2872553"/>
            <a:ext cx="5666667" cy="6952990"/>
            <a:chOff x="4422821" y="2872553"/>
            <a:chExt cx="5666667" cy="695299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691088" y="2872553"/>
              <a:ext cx="5125938" cy="2246152"/>
              <a:chOff x="4691088" y="2872553"/>
              <a:chExt cx="5125938" cy="22461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691088" y="2872553"/>
                <a:ext cx="5125938" cy="22461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422821" y="5444591"/>
              <a:ext cx="5662473" cy="4372154"/>
              <a:chOff x="4422821" y="5444591"/>
              <a:chExt cx="5662473" cy="437215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22821" y="5444591"/>
                <a:ext cx="5662473" cy="437215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406522" y="3350951"/>
            <a:ext cx="6325701" cy="5682635"/>
            <a:chOff x="10406522" y="3350951"/>
            <a:chExt cx="6325701" cy="56826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06522" y="3350951"/>
              <a:ext cx="6325701" cy="56826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16740" y="3845307"/>
            <a:ext cx="5289814" cy="3937219"/>
            <a:chOff x="10916740" y="3845307"/>
            <a:chExt cx="5289814" cy="393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16740" y="3845307"/>
              <a:ext cx="5289814" cy="39372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9788" y="7893413"/>
            <a:ext cx="3675179" cy="10468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79773" y="1072573"/>
            <a:ext cx="5312478" cy="88162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94849" y="2232697"/>
            <a:ext cx="4136832" cy="5460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71449" y="2252639"/>
            <a:ext cx="10778976" cy="5460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66049" y="1072573"/>
            <a:ext cx="5051584" cy="9197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68609" y="4245495"/>
            <a:ext cx="4556058" cy="5645116"/>
            <a:chOff x="8668609" y="4245495"/>
            <a:chExt cx="4556058" cy="56451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8609" y="4245495"/>
              <a:ext cx="4556058" cy="56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49007" y="2855325"/>
            <a:ext cx="11795261" cy="1172854"/>
            <a:chOff x="5049007" y="2855325"/>
            <a:chExt cx="11795261" cy="11728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9007" y="2855325"/>
              <a:ext cx="11795261" cy="11728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20502" y="2383831"/>
            <a:ext cx="1172854" cy="2115844"/>
            <a:chOff x="5520502" y="2383831"/>
            <a:chExt cx="1172854" cy="21158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5520502" y="2383831"/>
              <a:ext cx="1172854" cy="21158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01389" y="3176928"/>
            <a:ext cx="1304899" cy="50483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32468" y="2955887"/>
            <a:ext cx="3812462" cy="10182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58562" y="2221846"/>
            <a:ext cx="10262387" cy="7570613"/>
            <a:chOff x="5958562" y="2221846"/>
            <a:chExt cx="10262387" cy="75706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8562" y="2221846"/>
              <a:ext cx="10262387" cy="75706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4051" y="5726520"/>
            <a:ext cx="6342490" cy="5969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66049" y="1072573"/>
            <a:ext cx="5051584" cy="9197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69575" y="6580952"/>
            <a:ext cx="2311710" cy="608140"/>
            <a:chOff x="5769575" y="6580952"/>
            <a:chExt cx="2311710" cy="6081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9575" y="6580952"/>
              <a:ext cx="2311710" cy="60814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66049" y="1072573"/>
            <a:ext cx="5302060" cy="9197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49007" y="2326581"/>
            <a:ext cx="11795261" cy="1172854"/>
            <a:chOff x="5049007" y="2326581"/>
            <a:chExt cx="11795261" cy="11728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9007" y="2326581"/>
              <a:ext cx="11795261" cy="11728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20502" y="1855086"/>
            <a:ext cx="1172854" cy="2115844"/>
            <a:chOff x="5520502" y="1855086"/>
            <a:chExt cx="1172854" cy="21158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5520502" y="1855086"/>
              <a:ext cx="1172854" cy="211584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1389" y="2648184"/>
            <a:ext cx="1304899" cy="5048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13048" y="3621340"/>
            <a:ext cx="5226620" cy="6548099"/>
            <a:chOff x="6513048" y="3621340"/>
            <a:chExt cx="5226620" cy="65480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3048" y="3621340"/>
              <a:ext cx="5226620" cy="654809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10365" y="5269532"/>
            <a:ext cx="4201380" cy="224976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47706" y="2420706"/>
            <a:ext cx="4472947" cy="10182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88002" y="2145973"/>
            <a:ext cx="7987071" cy="5460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66049" y="1072573"/>
            <a:ext cx="5494155" cy="8816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29007" y="2748659"/>
            <a:ext cx="12813449" cy="6935279"/>
            <a:chOff x="4729007" y="2748659"/>
            <a:chExt cx="12813449" cy="69352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9007" y="2748659"/>
              <a:ext cx="12813449" cy="693527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66049" y="1072573"/>
            <a:ext cx="5494155" cy="8816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11103" y="4060716"/>
            <a:ext cx="4119450" cy="3101744"/>
            <a:chOff x="4311103" y="4060716"/>
            <a:chExt cx="4119450" cy="31017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1103" y="4060716"/>
              <a:ext cx="4119450" cy="31017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045478"/>
            <a:ext cx="4133392" cy="3116982"/>
            <a:chOff x="9142857" y="4045478"/>
            <a:chExt cx="4133392" cy="31169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4045478"/>
              <a:ext cx="4133392" cy="31169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95765" y="3986161"/>
            <a:ext cx="3975049" cy="3191537"/>
            <a:chOff x="13795765" y="3986161"/>
            <a:chExt cx="3975049" cy="31915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95765" y="3986161"/>
              <a:ext cx="3975049" cy="319153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32411" y="7490744"/>
            <a:ext cx="1937871" cy="5733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74954" y="7475506"/>
            <a:ext cx="2907614" cy="6349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88591" y="7476958"/>
            <a:ext cx="2637633" cy="5733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4825" y="2265630"/>
            <a:ext cx="2968681" cy="61230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079049" y="6711050"/>
            <a:ext cx="3372664" cy="150000"/>
            <a:chOff x="-1079049" y="6711050"/>
            <a:chExt cx="3372664" cy="150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1079049" y="6711050"/>
              <a:ext cx="3372664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66049" y="1072573"/>
            <a:ext cx="5701298" cy="8816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02857" y="3899058"/>
            <a:ext cx="5615173" cy="6033931"/>
            <a:chOff x="6302857" y="3899058"/>
            <a:chExt cx="5615173" cy="60339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2857" y="3899058"/>
              <a:ext cx="5615173" cy="60339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1869" y="4659180"/>
            <a:ext cx="3489423" cy="3901108"/>
            <a:chOff x="12821869" y="4659180"/>
            <a:chExt cx="3489423" cy="39011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1869" y="4659180"/>
              <a:ext cx="3489423" cy="39011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18531" y="2311343"/>
            <a:ext cx="12327499" cy="1172854"/>
            <a:chOff x="5018531" y="2311343"/>
            <a:chExt cx="12327499" cy="1172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8531" y="2311343"/>
              <a:ext cx="12327499" cy="11728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90025" y="1839848"/>
            <a:ext cx="1172854" cy="2115844"/>
            <a:chOff x="5490025" y="1839848"/>
            <a:chExt cx="1172854" cy="21158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5490025" y="1839848"/>
              <a:ext cx="1172854" cy="211584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70913" y="2632946"/>
            <a:ext cx="1304899" cy="5048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30179" y="4567752"/>
            <a:ext cx="2943387" cy="826788"/>
            <a:chOff x="7730179" y="4567752"/>
            <a:chExt cx="2943387" cy="8267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30179" y="4567752"/>
              <a:ext cx="2943387" cy="82678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76757" y="2477971"/>
            <a:ext cx="6672424" cy="90054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4825" y="2265630"/>
            <a:ext cx="2968680" cy="581564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963626" y="6020238"/>
            <a:ext cx="3114927" cy="150000"/>
            <a:chOff x="-963626" y="6020238"/>
            <a:chExt cx="3114927" cy="150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-963626" y="6020238"/>
              <a:ext cx="3114927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2653" y="1526277"/>
            <a:ext cx="12327499" cy="1188791"/>
            <a:chOff x="4762653" y="1526277"/>
            <a:chExt cx="12327499" cy="118879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762653" y="1526277"/>
              <a:ext cx="12327499" cy="1188791"/>
              <a:chOff x="4762653" y="1526277"/>
              <a:chExt cx="12327499" cy="118879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2653" y="1526277"/>
                <a:ext cx="12327499" cy="118879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236344" y="1057823"/>
              <a:ext cx="1178317" cy="2125699"/>
              <a:chOff x="5236344" y="1057823"/>
              <a:chExt cx="1178317" cy="212569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5236344" y="1057823"/>
                <a:ext cx="1178317" cy="2125699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3392" y="1853120"/>
              <a:ext cx="1370890" cy="54249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49" y="1850834"/>
              <a:ext cx="3331489" cy="5424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2653" y="2985271"/>
            <a:ext cx="12327499" cy="1188791"/>
            <a:chOff x="4762653" y="2985271"/>
            <a:chExt cx="12327499" cy="118879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762653" y="2985271"/>
              <a:ext cx="12327499" cy="1188791"/>
              <a:chOff x="4762653" y="2985271"/>
              <a:chExt cx="12327499" cy="118879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62653" y="2985271"/>
                <a:ext cx="12327499" cy="118879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236344" y="2516818"/>
              <a:ext cx="1178317" cy="2125699"/>
              <a:chOff x="5236344" y="2516818"/>
              <a:chExt cx="1178317" cy="212569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5236344" y="2516818"/>
                <a:ext cx="1178317" cy="212569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3392" y="3312107"/>
              <a:ext cx="1414756" cy="54249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85849" y="3309817"/>
              <a:ext cx="2348166" cy="6437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14732" y="4444266"/>
            <a:ext cx="11574218" cy="3599289"/>
            <a:chOff x="5314732" y="4444266"/>
            <a:chExt cx="11574218" cy="35992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4732" y="4444266"/>
              <a:ext cx="11574218" cy="359928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67915" y="4473030"/>
            <a:ext cx="11571005" cy="36043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762653" y="8313757"/>
            <a:ext cx="12327499" cy="1188791"/>
            <a:chOff x="4762653" y="8313757"/>
            <a:chExt cx="12327499" cy="118879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762653" y="8313757"/>
              <a:ext cx="12327499" cy="1188791"/>
              <a:chOff x="4762653" y="8313757"/>
              <a:chExt cx="12327499" cy="118879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762653" y="8313757"/>
                <a:ext cx="12327499" cy="118879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236344" y="7845303"/>
              <a:ext cx="1178317" cy="2125699"/>
              <a:chOff x="5236344" y="7845303"/>
              <a:chExt cx="1178317" cy="212569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6200000">
                <a:off x="5236344" y="7845303"/>
                <a:ext cx="1178317" cy="212569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3392" y="8640593"/>
              <a:ext cx="1154032" cy="542499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85849" y="8447838"/>
              <a:ext cx="9273509" cy="101586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3396" y="2264677"/>
            <a:ext cx="3134043" cy="493669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80952" y="6418333"/>
            <a:ext cx="826667" cy="150000"/>
            <a:chOff x="180952" y="6418333"/>
            <a:chExt cx="826667" cy="15000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80952" y="6418333"/>
              <a:ext cx="826667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44653" y="2517057"/>
            <a:ext cx="12201346" cy="5216384"/>
            <a:chOff x="4844653" y="2517057"/>
            <a:chExt cx="12201346" cy="52163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4653" y="2517057"/>
              <a:ext cx="12201346" cy="52163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60129" y="2802771"/>
            <a:ext cx="11963886" cy="4553843"/>
            <a:chOff x="4960129" y="2802771"/>
            <a:chExt cx="11963886" cy="45538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960129" y="3613492"/>
              <a:ext cx="11963886" cy="28571"/>
              <a:chOff x="4960129" y="3613492"/>
              <a:chExt cx="11963886" cy="2857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960129" y="3613492"/>
                <a:ext cx="11963886" cy="2857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5097" y="2726583"/>
              <a:ext cx="3937296" cy="88162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6392" y="4007405"/>
              <a:ext cx="11131947" cy="33969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3396" y="2264677"/>
            <a:ext cx="3134043" cy="49366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3499" y="6738333"/>
            <a:ext cx="187288" cy="150000"/>
            <a:chOff x="523499" y="6738333"/>
            <a:chExt cx="187288" cy="150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523499" y="6738333"/>
              <a:ext cx="187288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66481" y="1220014"/>
            <a:ext cx="5679458" cy="7228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15970" y="3363247"/>
            <a:ext cx="7883605" cy="5235444"/>
            <a:chOff x="4115970" y="3363247"/>
            <a:chExt cx="7883605" cy="52354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5970" y="3363247"/>
              <a:ext cx="7883605" cy="5235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47216" y="4745173"/>
            <a:ext cx="7600000" cy="5180952"/>
            <a:chOff x="10047216" y="4745173"/>
            <a:chExt cx="7600000" cy="518095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047216" y="4745173"/>
              <a:ext cx="7598315" cy="5174137"/>
              <a:chOff x="10047216" y="4745173"/>
              <a:chExt cx="7598315" cy="517413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47216" y="4745173"/>
                <a:ext cx="7598315" cy="517413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456428" y="6908885"/>
              <a:ext cx="1265069" cy="1278385"/>
              <a:chOff x="14456428" y="6908885"/>
              <a:chExt cx="1265069" cy="127838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456428" y="6908885"/>
                <a:ext cx="1265069" cy="127838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587203" y="2153024"/>
            <a:ext cx="10475050" cy="996610"/>
            <a:chOff x="5587203" y="2153024"/>
            <a:chExt cx="10475050" cy="9966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7203" y="2153024"/>
              <a:ext cx="10475050" cy="9966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87847" y="1752380"/>
            <a:ext cx="996610" cy="1797897"/>
            <a:chOff x="5987847" y="1752380"/>
            <a:chExt cx="996610" cy="17978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5987847" y="1752380"/>
              <a:ext cx="996610" cy="179789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6741" y="2426299"/>
            <a:ext cx="1115848" cy="43819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16871" y="2260195"/>
            <a:ext cx="6893763" cy="9414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4825" y="2265630"/>
            <a:ext cx="2968680" cy="58156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963626" y="6020238"/>
            <a:ext cx="3114927" cy="150000"/>
            <a:chOff x="-963626" y="6020238"/>
            <a:chExt cx="3114927" cy="1500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-963626" y="6020238"/>
              <a:ext cx="3114927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66481" y="1220014"/>
            <a:ext cx="6005354" cy="7228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49007" y="2000643"/>
            <a:ext cx="11795261" cy="28571"/>
            <a:chOff x="5049007" y="2000643"/>
            <a:chExt cx="11795261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007" y="2000643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74070" y="2290179"/>
            <a:ext cx="8164555" cy="5977124"/>
            <a:chOff x="4174070" y="2290179"/>
            <a:chExt cx="8164555" cy="59771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4070" y="2290179"/>
              <a:ext cx="8164555" cy="59771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48424" y="4587328"/>
            <a:ext cx="7112842" cy="5145868"/>
            <a:chOff x="10048424" y="4587328"/>
            <a:chExt cx="7112842" cy="51458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48424" y="4587328"/>
              <a:ext cx="7112842" cy="51458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4825" y="2265630"/>
            <a:ext cx="2968680" cy="58156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963626" y="6020238"/>
            <a:ext cx="3114927" cy="150000"/>
            <a:chOff x="-963626" y="6020238"/>
            <a:chExt cx="3114927" cy="150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963626" y="6020238"/>
              <a:ext cx="3114927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71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2023-05-02T09:16:04Z</dcterms:created>
  <dcterms:modified xsi:type="dcterms:W3CDTF">2023-05-02T09:16:04Z</dcterms:modified>
</cp:coreProperties>
</file>